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  <p:sldMasterId id="2147483695" r:id="rId2"/>
    <p:sldMasterId id="2147483674" r:id="rId3"/>
  </p:sldMasterIdLst>
  <p:notesMasterIdLst>
    <p:notesMasterId r:id="rId14"/>
  </p:notesMasterIdLst>
  <p:sldIdLst>
    <p:sldId id="2031" r:id="rId4"/>
    <p:sldId id="2033" r:id="rId5"/>
    <p:sldId id="2037" r:id="rId6"/>
    <p:sldId id="2034" r:id="rId7"/>
    <p:sldId id="2038" r:id="rId8"/>
    <p:sldId id="2044" r:id="rId9"/>
    <p:sldId id="2048" r:id="rId10"/>
    <p:sldId id="2049" r:id="rId11"/>
    <p:sldId id="2046" r:id="rId12"/>
    <p:sldId id="209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1E1F"/>
    <a:srgbClr val="F03E24"/>
    <a:srgbClr val="FFB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38"/>
    <p:restoredTop sz="80408"/>
  </p:normalViewPr>
  <p:slideViewPr>
    <p:cSldViewPr snapToGrid="0" snapToObjects="1" showGuides="1">
      <p:cViewPr varScale="1">
        <p:scale>
          <a:sx n="97" d="100"/>
          <a:sy n="97" d="100"/>
        </p:scale>
        <p:origin x="129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gif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E4851C-EC11-EE47-B54D-D863EF5ED85D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E1432-67F2-8E4D-9C6D-89CE7AAB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96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ja/v2/%E4%BD%BF%E3%81%84%E5%A7%8B%E3%82%81%E3%82%8B-%E3%83%90%E3%83%BC%E3%82%B8%E3%83%A7%E3%83%B3%E7%AE%A1%E7%90%86%E3%81%AB%E9%96%A2%E3%81%97%E3%81%A6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59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この辺はちゃんと聞く</a:t>
            </a:r>
            <a:r>
              <a:rPr lang="en-US" altLang="ja-JP" dirty="0"/>
              <a:t> -&gt; </a:t>
            </a:r>
            <a:r>
              <a:rPr lang="ja-JP" altLang="en-US"/>
              <a:t>一旦見送り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426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682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59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62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https://git-scm.com/book/ja/v2/%E4%BD%BF%E3%81%84%E5%A7%8B%E3%82%81%E3%82%8B-%E3%83%90%E3%83%BC%E3%82%B8%E3%83%A7%E3%83%B3%E7%AE%A1%E7%90%86%E3%81%AB%E9%96%A2%E3%81%97%E3%81%A6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/>
              <a:t>ここで言いたいことは？に細かなニュアンスはよる</a:t>
            </a:r>
            <a:endParaRPr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/>
              <a:t>バージョン管理のメリット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185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Similar to a game's checkpoint system.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save your current status of the game so if you were to miss up in the next level,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do not start all over but simply go back to where you last saved your spot.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7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Actual -&gt; GitHub</a:t>
            </a:r>
            <a:r>
              <a:rPr lang="ja-JP" altLang="en-US"/>
              <a:t>でなく、</a:t>
            </a:r>
            <a:r>
              <a:rPr lang="en-US" altLang="ja-JP" dirty="0"/>
              <a:t>Git</a:t>
            </a:r>
            <a:r>
              <a:rPr lang="ja-JP" altLang="en-US"/>
              <a:t>がバージョン管理をしているということを伝えたい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0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19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583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: Chart Compar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roxima Soft" panose="02000506030000020004" pitchFamily="2" charset="0"/>
              </a:defRPr>
            </a:lvl1pPr>
          </a:lstStyle>
          <a:p>
            <a:fld id="{558397C4-9BA9-451E-96B8-2039E4D09D67}" type="datetimeFigureOut">
              <a:rPr lang="zh-CN" altLang="en-US" smtClean="0"/>
              <a:pPr/>
              <a:t>2020/5/19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Proxima Soft" panose="02000506030000020004" pitchFamily="2" charset="0"/>
              </a:defRPr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roxima Soft" panose="02000506030000020004" pitchFamily="2" charset="0"/>
              </a:defRPr>
            </a:lvl1pPr>
          </a:lstStyle>
          <a:p>
            <a:fld id="{BFC65D4B-7918-401B-9616-52A4FEC7F1D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7788CD-2CD3-44AA-8276-9C626E53BA1A}"/>
              </a:ext>
            </a:extLst>
          </p:cNvPr>
          <p:cNvGrpSpPr/>
          <p:nvPr userDrawn="1"/>
        </p:nvGrpSpPr>
        <p:grpSpPr>
          <a:xfrm>
            <a:off x="0" y="12"/>
            <a:ext cx="1028700" cy="1627505"/>
            <a:chOff x="0" y="12"/>
            <a:chExt cx="1028700" cy="1627505"/>
          </a:xfrm>
        </p:grpSpPr>
        <p:sp>
          <p:nvSpPr>
            <p:cNvPr id="7" name="bk object 16">
              <a:extLst>
                <a:ext uri="{FF2B5EF4-FFF2-40B4-BE49-F238E27FC236}">
                  <a16:creationId xmlns:a16="http://schemas.microsoft.com/office/drawing/2014/main" id="{1CE957C7-99DF-4A24-AABA-FE4D21287526}"/>
                </a:ext>
              </a:extLst>
            </p:cNvPr>
            <p:cNvSpPr/>
            <p:nvPr/>
          </p:nvSpPr>
          <p:spPr>
            <a:xfrm>
              <a:off x="0" y="12"/>
              <a:ext cx="1028700" cy="1627505"/>
            </a:xfrm>
            <a:custGeom>
              <a:avLst/>
              <a:gdLst/>
              <a:ahLst/>
              <a:cxnLst/>
              <a:rect l="l" t="t" r="r" b="b"/>
              <a:pathLst>
                <a:path w="1028700" h="1627505">
                  <a:moveTo>
                    <a:pt x="1028688" y="0"/>
                  </a:moveTo>
                  <a:lnTo>
                    <a:pt x="0" y="0"/>
                  </a:lnTo>
                  <a:lnTo>
                    <a:pt x="0" y="1627404"/>
                  </a:lnTo>
                  <a:lnTo>
                    <a:pt x="877444" y="1096917"/>
                  </a:lnTo>
                  <a:lnTo>
                    <a:pt x="915385" y="1069932"/>
                  </a:lnTo>
                  <a:lnTo>
                    <a:pt x="948489" y="1038091"/>
                  </a:lnTo>
                  <a:lnTo>
                    <a:pt x="976389" y="1002040"/>
                  </a:lnTo>
                  <a:lnTo>
                    <a:pt x="998724" y="962425"/>
                  </a:lnTo>
                  <a:lnTo>
                    <a:pt x="1015128" y="919893"/>
                  </a:lnTo>
                  <a:lnTo>
                    <a:pt x="1025238" y="875092"/>
                  </a:lnTo>
                  <a:lnTo>
                    <a:pt x="1028688" y="828667"/>
                  </a:lnTo>
                  <a:lnTo>
                    <a:pt x="1028688" y="0"/>
                  </a:lnTo>
                  <a:close/>
                </a:path>
              </a:pathLst>
            </a:custGeom>
            <a:solidFill>
              <a:srgbClr val="EF3F24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8" name="bk object 17">
              <a:extLst>
                <a:ext uri="{FF2B5EF4-FFF2-40B4-BE49-F238E27FC236}">
                  <a16:creationId xmlns:a16="http://schemas.microsoft.com/office/drawing/2014/main" id="{E02BFE5B-1AE2-4A81-9D2A-528C641E9FC9}"/>
                </a:ext>
              </a:extLst>
            </p:cNvPr>
            <p:cNvSpPr/>
            <p:nvPr/>
          </p:nvSpPr>
          <p:spPr>
            <a:xfrm>
              <a:off x="394370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11"/>
                  </a:lnTo>
                  <a:lnTo>
                    <a:pt x="0" y="69672"/>
                  </a:lnTo>
                  <a:lnTo>
                    <a:pt x="107416" y="134607"/>
                  </a:lnTo>
                  <a:lnTo>
                    <a:pt x="111658" y="132219"/>
                  </a:lnTo>
                  <a:lnTo>
                    <a:pt x="111658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9" name="bk object 18">
              <a:extLst>
                <a:ext uri="{FF2B5EF4-FFF2-40B4-BE49-F238E27FC236}">
                  <a16:creationId xmlns:a16="http://schemas.microsoft.com/office/drawing/2014/main" id="{0FCC02E8-A9AB-4BF9-A51E-816642E14BC7}"/>
                </a:ext>
              </a:extLst>
            </p:cNvPr>
            <p:cNvSpPr/>
            <p:nvPr/>
          </p:nvSpPr>
          <p:spPr>
            <a:xfrm>
              <a:off x="242796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4114" y="0"/>
                  </a:moveTo>
                  <a:lnTo>
                    <a:pt x="0" y="2324"/>
                  </a:lnTo>
                  <a:lnTo>
                    <a:pt x="0" y="146697"/>
                  </a:lnTo>
                  <a:lnTo>
                    <a:pt x="1193" y="148818"/>
                  </a:lnTo>
                  <a:lnTo>
                    <a:pt x="119176" y="220192"/>
                  </a:lnTo>
                  <a:lnTo>
                    <a:pt x="123304" y="217868"/>
                  </a:lnTo>
                  <a:lnTo>
                    <a:pt x="123278" y="73494"/>
                  </a:lnTo>
                  <a:lnTo>
                    <a:pt x="122034" y="71361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10" name="bk object 19">
              <a:extLst>
                <a:ext uri="{FF2B5EF4-FFF2-40B4-BE49-F238E27FC236}">
                  <a16:creationId xmlns:a16="http://schemas.microsoft.com/office/drawing/2014/main" id="{F5EB7FD6-8105-4DC4-B0E6-5B90746EEF83}"/>
                </a:ext>
              </a:extLst>
            </p:cNvPr>
            <p:cNvSpPr/>
            <p:nvPr/>
          </p:nvSpPr>
          <p:spPr>
            <a:xfrm>
              <a:off x="254318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272" y="0"/>
                  </a:moveTo>
                  <a:lnTo>
                    <a:pt x="118656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846" y="148348"/>
                  </a:lnTo>
                  <a:lnTo>
                    <a:pt x="121462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2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11" name="bk object 20">
              <a:extLst>
                <a:ext uri="{FF2B5EF4-FFF2-40B4-BE49-F238E27FC236}">
                  <a16:creationId xmlns:a16="http://schemas.microsoft.com/office/drawing/2014/main" id="{5D66FB1F-2390-4A74-B8C4-B1B8F056C25A}"/>
                </a:ext>
              </a:extLst>
            </p:cNvPr>
            <p:cNvSpPr/>
            <p:nvPr/>
          </p:nvSpPr>
          <p:spPr>
            <a:xfrm>
              <a:off x="38279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4241" y="0"/>
                  </a:moveTo>
                  <a:lnTo>
                    <a:pt x="0" y="2400"/>
                  </a:lnTo>
                  <a:lnTo>
                    <a:pt x="0" y="132930"/>
                  </a:lnTo>
                  <a:lnTo>
                    <a:pt x="4241" y="135318"/>
                  </a:lnTo>
                  <a:lnTo>
                    <a:pt x="112242" y="69989"/>
                  </a:lnTo>
                  <a:lnTo>
                    <a:pt x="112242" y="65328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12" name="bk object 21">
              <a:extLst>
                <a:ext uri="{FF2B5EF4-FFF2-40B4-BE49-F238E27FC236}">
                  <a16:creationId xmlns:a16="http://schemas.microsoft.com/office/drawing/2014/main" id="{3337CF02-71C5-4274-BA23-46D215C4979E}"/>
                </a:ext>
              </a:extLst>
            </p:cNvPr>
            <p:cNvSpPr/>
            <p:nvPr/>
          </p:nvSpPr>
          <p:spPr>
            <a:xfrm>
              <a:off x="394361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62"/>
                  </a:lnTo>
                  <a:lnTo>
                    <a:pt x="12" y="69723"/>
                  </a:lnTo>
                  <a:lnTo>
                    <a:pt x="107429" y="134594"/>
                  </a:lnTo>
                  <a:lnTo>
                    <a:pt x="111683" y="132207"/>
                  </a:lnTo>
                  <a:lnTo>
                    <a:pt x="111683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13" name="bk object 22">
              <a:extLst>
                <a:ext uri="{FF2B5EF4-FFF2-40B4-BE49-F238E27FC236}">
                  <a16:creationId xmlns:a16="http://schemas.microsoft.com/office/drawing/2014/main" id="{5D87CBC3-3EF2-4469-8770-7121D99D0125}"/>
                </a:ext>
              </a:extLst>
            </p:cNvPr>
            <p:cNvSpPr/>
            <p:nvPr/>
          </p:nvSpPr>
          <p:spPr>
            <a:xfrm>
              <a:off x="522671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19"/>
                  </a:lnTo>
                  <a:lnTo>
                    <a:pt x="4241" y="134607"/>
                  </a:lnTo>
                  <a:lnTo>
                    <a:pt x="111658" y="69672"/>
                  </a:lnTo>
                  <a:lnTo>
                    <a:pt x="111658" y="65011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14" name="bk object 23">
              <a:extLst>
                <a:ext uri="{FF2B5EF4-FFF2-40B4-BE49-F238E27FC236}">
                  <a16:creationId xmlns:a16="http://schemas.microsoft.com/office/drawing/2014/main" id="{1E6715A9-7DD5-469E-8699-192A94C1FF1B}"/>
                </a:ext>
              </a:extLst>
            </p:cNvPr>
            <p:cNvSpPr/>
            <p:nvPr/>
          </p:nvSpPr>
          <p:spPr>
            <a:xfrm>
              <a:off x="662599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119189" y="0"/>
                  </a:moveTo>
                  <a:lnTo>
                    <a:pt x="1270" y="71361"/>
                  </a:lnTo>
                  <a:lnTo>
                    <a:pt x="25" y="73494"/>
                  </a:lnTo>
                  <a:lnTo>
                    <a:pt x="0" y="217868"/>
                  </a:lnTo>
                  <a:lnTo>
                    <a:pt x="4127" y="220192"/>
                  </a:lnTo>
                  <a:lnTo>
                    <a:pt x="122110" y="148818"/>
                  </a:lnTo>
                  <a:lnTo>
                    <a:pt x="123304" y="146697"/>
                  </a:lnTo>
                  <a:lnTo>
                    <a:pt x="123304" y="2324"/>
                  </a:lnTo>
                  <a:lnTo>
                    <a:pt x="1191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15" name="bk object 24">
              <a:extLst>
                <a:ext uri="{FF2B5EF4-FFF2-40B4-BE49-F238E27FC236}">
                  <a16:creationId xmlns:a16="http://schemas.microsoft.com/office/drawing/2014/main" id="{6FA4B6B0-E50F-4619-B3BE-BC8C26ED967E}"/>
                </a:ext>
              </a:extLst>
            </p:cNvPr>
            <p:cNvSpPr/>
            <p:nvPr/>
          </p:nvSpPr>
          <p:spPr>
            <a:xfrm>
              <a:off x="534313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412" y="0"/>
                  </a:moveTo>
                  <a:lnTo>
                    <a:pt x="118795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605" y="148348"/>
                  </a:lnTo>
                  <a:lnTo>
                    <a:pt x="121221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4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16" name="bk object 25">
              <a:extLst>
                <a:ext uri="{FF2B5EF4-FFF2-40B4-BE49-F238E27FC236}">
                  <a16:creationId xmlns:a16="http://schemas.microsoft.com/office/drawing/2014/main" id="{45BD4D5C-FEF4-4476-8D51-00B9F79A5C96}"/>
                </a:ext>
              </a:extLst>
            </p:cNvPr>
            <p:cNvSpPr/>
            <p:nvPr/>
          </p:nvSpPr>
          <p:spPr>
            <a:xfrm>
              <a:off x="53365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108000" y="0"/>
                  </a:moveTo>
                  <a:lnTo>
                    <a:pt x="0" y="65328"/>
                  </a:lnTo>
                  <a:lnTo>
                    <a:pt x="0" y="69989"/>
                  </a:lnTo>
                  <a:lnTo>
                    <a:pt x="108000" y="135318"/>
                  </a:lnTo>
                  <a:lnTo>
                    <a:pt x="112255" y="132930"/>
                  </a:lnTo>
                  <a:lnTo>
                    <a:pt x="112255" y="2400"/>
                  </a:lnTo>
                  <a:lnTo>
                    <a:pt x="10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  <p:sp>
          <p:nvSpPr>
            <p:cNvPr id="17" name="bk object 26">
              <a:extLst>
                <a:ext uri="{FF2B5EF4-FFF2-40B4-BE49-F238E27FC236}">
                  <a16:creationId xmlns:a16="http://schemas.microsoft.com/office/drawing/2014/main" id="{08C51440-227B-4597-AB72-1113BD7B383B}"/>
                </a:ext>
              </a:extLst>
            </p:cNvPr>
            <p:cNvSpPr/>
            <p:nvPr/>
          </p:nvSpPr>
          <p:spPr>
            <a:xfrm>
              <a:off x="522667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07"/>
                  </a:lnTo>
                  <a:lnTo>
                    <a:pt x="4241" y="134594"/>
                  </a:lnTo>
                  <a:lnTo>
                    <a:pt x="111671" y="69723"/>
                  </a:lnTo>
                  <a:lnTo>
                    <a:pt x="111671" y="65062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>
                <a:latin typeface="Proxima Soft" panose="02000506030000020004" pitchFamily="2" charset="0"/>
              </a:endParaRPr>
            </a:p>
          </p:txBody>
        </p:sp>
      </p:grpSp>
      <p:sp>
        <p:nvSpPr>
          <p:cNvPr id="18" name="流程图: 文档 1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0248B8EA-9D01-428E-804C-5CC4812AD929}"/>
              </a:ext>
            </a:extLst>
          </p:cNvPr>
          <p:cNvSpPr/>
          <p:nvPr userDrawn="1"/>
        </p:nvSpPr>
        <p:spPr>
          <a:xfrm>
            <a:off x="1354220" y="1680323"/>
            <a:ext cx="2875353" cy="4382547"/>
          </a:xfrm>
          <a:prstGeom prst="flowChartDocument">
            <a:avLst/>
          </a:prstGeom>
          <a:solidFill>
            <a:srgbClr val="F4F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Proxima Soft" panose="02000506030000020004" pitchFamily="2" charset="0"/>
            </a:endParaRPr>
          </a:p>
        </p:txBody>
      </p:sp>
      <p:sp>
        <p:nvSpPr>
          <p:cNvPr id="28" name="流程图: 文档 1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145FF500-2A38-4482-856F-EAA07453D2B9}"/>
              </a:ext>
            </a:extLst>
          </p:cNvPr>
          <p:cNvSpPr/>
          <p:nvPr userDrawn="1"/>
        </p:nvSpPr>
        <p:spPr>
          <a:xfrm>
            <a:off x="4705572" y="1680322"/>
            <a:ext cx="2875353" cy="4382547"/>
          </a:xfrm>
          <a:prstGeom prst="flowChartDocument">
            <a:avLst/>
          </a:prstGeom>
          <a:solidFill>
            <a:srgbClr val="F4F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Proxima Soft" panose="02000506030000020004" pitchFamily="2" charset="0"/>
            </a:endParaRPr>
          </a:p>
        </p:txBody>
      </p:sp>
      <p:sp>
        <p:nvSpPr>
          <p:cNvPr id="31" name="流程图: 文档 1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418911BA-9ADF-4357-A696-C88C65C6ED8C}"/>
              </a:ext>
            </a:extLst>
          </p:cNvPr>
          <p:cNvSpPr/>
          <p:nvPr userDrawn="1"/>
        </p:nvSpPr>
        <p:spPr>
          <a:xfrm>
            <a:off x="8056924" y="1627517"/>
            <a:ext cx="2875353" cy="4382547"/>
          </a:xfrm>
          <a:prstGeom prst="flowChartDocument">
            <a:avLst/>
          </a:prstGeom>
          <a:solidFill>
            <a:srgbClr val="F4F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Proxima Soft" panose="02000506030000020004" pitchFamily="2" charset="0"/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F6BF92EA-5482-4CA5-B7E2-20A05B08D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220" y="365126"/>
            <a:ext cx="9578057" cy="539336"/>
          </a:xfrm>
        </p:spPr>
        <p:txBody>
          <a:bodyPr>
            <a:noAutofit/>
          </a:bodyPr>
          <a:lstStyle>
            <a:lvl1pPr>
              <a:defRPr sz="4400">
                <a:latin typeface="Proxima Soft" panose="0200050603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F5C5EF6E-AA9E-4D67-91E7-A7B5E1031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4220" y="1680323"/>
            <a:ext cx="2875352" cy="104852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Proxima Soft" panose="0200050603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B990459A-9F74-430A-AB7C-DB70B6BC3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54219" y="2755923"/>
            <a:ext cx="2875351" cy="2213635"/>
          </a:xfrm>
        </p:spPr>
        <p:txBody>
          <a:bodyPr>
            <a:normAutofit/>
          </a:bodyPr>
          <a:lstStyle>
            <a:lvl1pPr>
              <a:defRPr sz="2000">
                <a:latin typeface="Proxima Soft" panose="02000506030000020004" pitchFamily="2" charset="0"/>
              </a:defRPr>
            </a:lvl1pPr>
            <a:lvl2pPr>
              <a:defRPr sz="1800">
                <a:latin typeface="Proxima Soft" panose="02000506030000020004" pitchFamily="2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E42D018-F270-46E7-A1C1-3689396D56A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705571" y="1680322"/>
            <a:ext cx="2875354" cy="1052895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Proxima Soft" panose="0200050603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5CA66907-3BD6-4FB3-AAAE-EAB7229192F5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705569" y="2760290"/>
            <a:ext cx="2875353" cy="2213635"/>
          </a:xfrm>
        </p:spPr>
        <p:txBody>
          <a:bodyPr>
            <a:normAutofit/>
          </a:bodyPr>
          <a:lstStyle>
            <a:lvl1pPr>
              <a:defRPr sz="2000">
                <a:latin typeface="Proxima Soft" panose="02000506030000020004" pitchFamily="2" charset="0"/>
              </a:defRPr>
            </a:lvl1pPr>
            <a:lvl2pPr>
              <a:defRPr sz="1800">
                <a:latin typeface="Proxima Soft" panose="02000506030000020004" pitchFamily="2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20EB1372-C445-468C-8FDE-E95331A6EB26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056923" y="1627517"/>
            <a:ext cx="2875353" cy="1101333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latin typeface="Proxima Soft" panose="0200050603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A13353CC-7C55-4532-A5E1-A7ABE8406CBD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56918" y="2755923"/>
            <a:ext cx="2875353" cy="2213635"/>
          </a:xfrm>
        </p:spPr>
        <p:txBody>
          <a:bodyPr>
            <a:normAutofit/>
          </a:bodyPr>
          <a:lstStyle>
            <a:lvl1pPr>
              <a:defRPr sz="2000">
                <a:latin typeface="Proxima Soft" panose="02000506030000020004" pitchFamily="2" charset="0"/>
              </a:defRPr>
            </a:lvl1pPr>
            <a:lvl2pPr>
              <a:defRPr sz="1800">
                <a:latin typeface="Proxima Soft" panose="02000506030000020004" pitchFamily="2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64409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1C746C-0894-444E-8392-AF4145C51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8EFBDD-9F1B-0540-A047-4B6150433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59B33-561E-BE4D-BF03-EDC03DBEE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737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733BC-F7B6-864D-AF54-46B1A403F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D9448-E531-D54F-AB0C-A369082FB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F5A5A5-A112-0945-8AB8-9B50A1DB2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77ED7F-5B8C-C149-AFE3-B819B34E3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B679DB-7AF6-E747-A04B-D78A42383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F789F0-D370-7742-B919-76DCEA135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805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7B6CC-3924-3A4C-A832-5B066CF3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BC1DD4-B942-F449-A8EC-2B8CC9C1A6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673FA-7DAA-BD48-AC81-A46436F22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54C162-A6FF-7440-9F0E-3EDECA60C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1BB3A9-E247-654E-A8CA-26B556DD6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D1650-21EB-C043-9F6C-D992A5298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602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6E896-E933-904E-BABB-A5AB5149C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45D19-25FD-AB43-ACFD-9D5387829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FF014-43E2-CE4C-866C-0874847C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84C8F-36F0-F54F-9F00-EC751393E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15405-B411-4242-8D24-84F5F9B84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705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CB4A4B-9884-AF48-B987-B1C7E189F2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2DECD-2A6E-0348-AA78-2D0BA0A577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F9721-A151-6649-BB02-3735ED19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C3786-1D5F-C240-807D-970D452A8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FD402-C3E5-BD43-B634-E63CAFE00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1691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2054E-4F21-424D-AD1A-B198E427B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7FA4E4-042A-5B44-9224-C8F1697FA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836D1F-966A-5745-93D8-13A3DD0EA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50D510-7ACD-5047-A093-720633A7F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AD70E7-5496-E342-BBDA-F681E77F1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A8ED65-BD39-2348-A4E1-B4CB7159C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9B030D-9905-AA40-8C73-C9F0CBDB7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887613-AE41-EC4C-95F8-6A0AACF27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0FB693-1B52-B54D-99BB-7AA6B03ED8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085"/>
          <a:stretch/>
        </p:blipFill>
        <p:spPr>
          <a:xfrm>
            <a:off x="7256956" y="-51316"/>
            <a:ext cx="4950542" cy="751151"/>
          </a:xfrm>
          <a:prstGeom prst="rect">
            <a:avLst/>
          </a:prstGeom>
        </p:spPr>
      </p:pic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3A24DF41-9A01-8647-A034-32647F1C7C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464121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71772-884C-B84B-8B07-371B8A9D4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7F7E90-9C3D-0544-94BF-191F556DA0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C09EE-1B9F-4B48-8B09-EE9B58B79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E7D29-B26F-AC42-8A2E-5FCEE3CA0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FABB0-2B2A-A841-AFFB-7EE5019B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57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A0582-C609-6543-9A0D-9D48B2F0B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6479-EA7D-8645-87E8-BB825CED8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CD67A-E475-CD45-B25B-5235EC065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81C38-E3CA-A64D-821F-BACE25A85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A6293-44CD-0840-8026-3BD3BA890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Shape 898">
            <a:extLst>
              <a:ext uri="{FF2B5EF4-FFF2-40B4-BE49-F238E27FC236}">
                <a16:creationId xmlns:a16="http://schemas.microsoft.com/office/drawing/2014/main" id="{110637F0-5C64-624A-93D5-373F96E5B6E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82715" y="3245116"/>
            <a:ext cx="886968" cy="3618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898">
            <a:extLst>
              <a:ext uri="{FF2B5EF4-FFF2-40B4-BE49-F238E27FC236}">
                <a16:creationId xmlns:a16="http://schemas.microsoft.com/office/drawing/2014/main" id="{F860728C-0193-C74A-9959-0B7D2CBAAB2A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82715" y="0"/>
            <a:ext cx="886968" cy="3618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898">
            <a:extLst>
              <a:ext uri="{FF2B5EF4-FFF2-40B4-BE49-F238E27FC236}">
                <a16:creationId xmlns:a16="http://schemas.microsoft.com/office/drawing/2014/main" id="{D0A2D9D5-8B0D-F44D-9F8C-3C671E0EA055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5617" y="3245116"/>
            <a:ext cx="884902" cy="3618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Shape 898">
            <a:extLst>
              <a:ext uri="{FF2B5EF4-FFF2-40B4-BE49-F238E27FC236}">
                <a16:creationId xmlns:a16="http://schemas.microsoft.com/office/drawing/2014/main" id="{532E3103-85C4-B14E-A8F6-239E542DD34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5617" y="0"/>
            <a:ext cx="884902" cy="36183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99514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E27001E5-3D6E-024C-A4F5-85E745265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18BEE61-6B30-504A-B3F7-EF12334A4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DEE5A3F4-FB7E-3B47-A996-DB345520F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AEC5EE2A-AA66-AB43-B331-269CAB028D85}" type="datetimeFigureOut">
              <a:rPr lang="en-US" smtClean="0"/>
              <a:pPr/>
              <a:t>5/19/20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A385F9D-4253-6F4A-9BA5-08EFDB0FD0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endParaRPr lang="en-US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D1D1F25-C621-4742-A12B-5CE0ED301A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268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30559557-B6E3-3C48-A023-8511B91C70C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F94241-1AA7-3D40-93D8-FF8682F767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085"/>
          <a:stretch/>
        </p:blipFill>
        <p:spPr>
          <a:xfrm>
            <a:off x="7256956" y="-51316"/>
            <a:ext cx="4950542" cy="751151"/>
          </a:xfrm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59EC682-80C3-2B43-9C49-41FE505E3F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1043655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B7ED-D215-A548-8005-C98B3725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36F97-751F-4F48-B02A-A2E9ABE60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F04FB-CEAF-0F4F-975B-82E27E629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6E49F-83D9-CD4D-86C7-51B933F1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3A641-110B-6845-8406-D0DDC43E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DC014-CA5B-D64D-817A-6E1C9037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7D3A38-9124-F245-9DD9-D07479A72C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085"/>
          <a:stretch/>
        </p:blipFill>
        <p:spPr>
          <a:xfrm>
            <a:off x="7256956" y="-20320"/>
            <a:ext cx="4935044" cy="699835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4A753F59-7451-CF42-9811-EB41C57331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1316172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: Titl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7" name="bk object 16">
            <a:extLst>
              <a:ext uri="{FF2B5EF4-FFF2-40B4-BE49-F238E27FC236}">
                <a16:creationId xmlns:a16="http://schemas.microsoft.com/office/drawing/2014/main" id="{3ACF61FA-F36F-48FF-9164-7B7C105B9495}"/>
              </a:ext>
            </a:extLst>
          </p:cNvPr>
          <p:cNvSpPr/>
          <p:nvPr userDrawn="1"/>
        </p:nvSpPr>
        <p:spPr>
          <a:xfrm>
            <a:off x="0" y="0"/>
            <a:ext cx="11130855" cy="6858000"/>
          </a:xfrm>
          <a:custGeom>
            <a:avLst/>
            <a:gdLst/>
            <a:ahLst/>
            <a:cxnLst/>
            <a:rect l="l" t="t" r="r" b="b"/>
            <a:pathLst>
              <a:path w="15830550" h="9753600">
                <a:moveTo>
                  <a:pt x="15830147" y="0"/>
                </a:moveTo>
                <a:lnTo>
                  <a:pt x="0" y="0"/>
                </a:lnTo>
                <a:lnTo>
                  <a:pt x="0" y="9753599"/>
                </a:lnTo>
                <a:lnTo>
                  <a:pt x="7678807" y="9753599"/>
                </a:lnTo>
                <a:lnTo>
                  <a:pt x="15608710" y="4959319"/>
                </a:lnTo>
                <a:lnTo>
                  <a:pt x="15648317" y="4932451"/>
                </a:lnTo>
                <a:lnTo>
                  <a:pt x="15684531" y="4901961"/>
                </a:lnTo>
                <a:lnTo>
                  <a:pt x="15717168" y="4868171"/>
                </a:lnTo>
                <a:lnTo>
                  <a:pt x="15746046" y="4831408"/>
                </a:lnTo>
                <a:lnTo>
                  <a:pt x="15770982" y="4791997"/>
                </a:lnTo>
                <a:lnTo>
                  <a:pt x="15791795" y="4750261"/>
                </a:lnTo>
                <a:lnTo>
                  <a:pt x="15808300" y="4706526"/>
                </a:lnTo>
                <a:lnTo>
                  <a:pt x="15820315" y="4661116"/>
                </a:lnTo>
                <a:lnTo>
                  <a:pt x="15827659" y="4614356"/>
                </a:lnTo>
                <a:lnTo>
                  <a:pt x="15830147" y="4566572"/>
                </a:lnTo>
                <a:lnTo>
                  <a:pt x="15830147" y="0"/>
                </a:lnTo>
                <a:close/>
              </a:path>
            </a:pathLst>
          </a:custGeom>
          <a:solidFill>
            <a:srgbClr val="EF3F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8995E584-05CA-4D9A-9575-C18C8D530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56" y="1324844"/>
            <a:ext cx="5291926" cy="2769175"/>
          </a:xfrm>
        </p:spPr>
        <p:txBody>
          <a:bodyPr anchor="t">
            <a:normAutofit/>
          </a:bodyPr>
          <a:lstStyle>
            <a:lvl1pPr marL="0" indent="0" algn="l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38" name="Picture 37" descr="A close up of a guitar&#10;&#10;Description generated with high confidence">
            <a:extLst>
              <a:ext uri="{FF2B5EF4-FFF2-40B4-BE49-F238E27FC236}">
                <a16:creationId xmlns:a16="http://schemas.microsoft.com/office/drawing/2014/main" id="{2F1289F5-FE20-4A37-95B1-53E9C5721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6527"/>
          <a:stretch/>
        </p:blipFill>
        <p:spPr>
          <a:xfrm>
            <a:off x="8138187" y="1324844"/>
            <a:ext cx="4053813" cy="553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8897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2054E-4F21-424D-AD1A-B198E427B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7FA4E4-042A-5B44-9224-C8F1697FA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836D1F-966A-5745-93D8-13A3DD0EA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50D510-7ACD-5047-A093-720633A7F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AD70E7-5496-E342-BBDA-F681E77F1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A8ED65-BD39-2348-A4E1-B4CB7159C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9B030D-9905-AA40-8C73-C9F0CBDB7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887613-AE41-EC4C-95F8-6A0AACF27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0FB693-1B52-B54D-99BB-7AA6B03ED8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085"/>
          <a:stretch/>
        </p:blipFill>
        <p:spPr>
          <a:xfrm>
            <a:off x="7256956" y="-51316"/>
            <a:ext cx="4950542" cy="751151"/>
          </a:xfrm>
          <a:prstGeom prst="rect">
            <a:avLst/>
          </a:prstGeom>
        </p:spPr>
      </p:pic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3A24DF41-9A01-8647-A034-32647F1C7C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10569834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52D09-AC9A-B149-9FC5-10F6B4F01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2B109D-6911-CF41-BC96-E4B52869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6429C5-7081-F84B-AF02-51013CC02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FFAB1F-C3B9-E34C-A176-19AA332E3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03E7E1-146D-9440-86E6-90E2FE1B33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085"/>
          <a:stretch/>
        </p:blipFill>
        <p:spPr>
          <a:xfrm>
            <a:off x="7256956" y="-51316"/>
            <a:ext cx="4950542" cy="751151"/>
          </a:xfrm>
          <a:prstGeom prst="rect">
            <a:avLst/>
          </a:prstGeom>
        </p:spPr>
      </p:pic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0EC45062-4888-CA45-A932-DA3038FBD77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574224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BBAA02-DB8D-AD4A-BBFC-E198C64E8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031EB-1DD7-494E-9229-03B6E895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42BCFB-DD19-8B4E-B2A1-EE002F7B2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499E81-81FA-E140-818B-CED4BD3690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085"/>
          <a:stretch/>
        </p:blipFill>
        <p:spPr>
          <a:xfrm>
            <a:off x="7256956" y="-51316"/>
            <a:ext cx="4950542" cy="751151"/>
          </a:xfrm>
          <a:prstGeom prst="rect">
            <a:avLst/>
          </a:prstGeom>
        </p:spPr>
      </p:pic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AA40CCD0-80F1-604C-945D-4B13ECE9B2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10644859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44C9-050F-D340-9ADC-B49A90857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00E6C-7BDB-344D-B71B-E5A263704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4FFFAF-F0F8-9A4A-82F8-0CE8677AF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3F0B37-3572-554D-A133-30601BDE9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9C01CF-8BB6-F048-A57D-CEAA10FD6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4D84F1-22A2-AA41-95DD-9E319FEDD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0F8BC9-EF69-3D42-AF3A-7EB33AD29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085"/>
          <a:stretch/>
        </p:blipFill>
        <p:spPr>
          <a:xfrm>
            <a:off x="7256956" y="-51316"/>
            <a:ext cx="4950542" cy="751151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00227370-719B-0645-9413-D07132681C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38098182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4E37-1945-514A-A5DC-87962948E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BB3D39-9E49-794A-A43D-6508837CE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253D6-36E9-E446-BFB3-F980372DB5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575DA-35EE-2343-845D-58C4E719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913EF-523E-D742-AD43-EC46FF6E8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7D827-65EA-B046-A2F3-1CA2352C1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3C526B-34CF-C24C-A0AC-6BC7C30689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6085"/>
          <a:stretch/>
        </p:blipFill>
        <p:spPr>
          <a:xfrm>
            <a:off x="7256956" y="-51316"/>
            <a:ext cx="4950542" cy="751151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30CEE733-3577-2941-8293-CF5871721DB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42796534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1_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07336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: Thre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9EE10F3-F08E-4064-9E1F-C071F5B643F4}"/>
              </a:ext>
            </a:extLst>
          </p:cNvPr>
          <p:cNvGrpSpPr/>
          <p:nvPr userDrawn="1"/>
        </p:nvGrpSpPr>
        <p:grpSpPr>
          <a:xfrm>
            <a:off x="0" y="12"/>
            <a:ext cx="1028700" cy="1627505"/>
            <a:chOff x="0" y="12"/>
            <a:chExt cx="1028700" cy="1627505"/>
          </a:xfrm>
        </p:grpSpPr>
        <p:sp>
          <p:nvSpPr>
            <p:cNvPr id="11" name="bk object 16">
              <a:extLst>
                <a:ext uri="{FF2B5EF4-FFF2-40B4-BE49-F238E27FC236}">
                  <a16:creationId xmlns:a16="http://schemas.microsoft.com/office/drawing/2014/main" id="{1A3D5058-1F5D-4C99-9676-B86EF8894335}"/>
                </a:ext>
              </a:extLst>
            </p:cNvPr>
            <p:cNvSpPr/>
            <p:nvPr/>
          </p:nvSpPr>
          <p:spPr>
            <a:xfrm>
              <a:off x="0" y="12"/>
              <a:ext cx="1028700" cy="1627505"/>
            </a:xfrm>
            <a:custGeom>
              <a:avLst/>
              <a:gdLst/>
              <a:ahLst/>
              <a:cxnLst/>
              <a:rect l="l" t="t" r="r" b="b"/>
              <a:pathLst>
                <a:path w="1028700" h="1627505">
                  <a:moveTo>
                    <a:pt x="1028688" y="0"/>
                  </a:moveTo>
                  <a:lnTo>
                    <a:pt x="0" y="0"/>
                  </a:lnTo>
                  <a:lnTo>
                    <a:pt x="0" y="1627404"/>
                  </a:lnTo>
                  <a:lnTo>
                    <a:pt x="877444" y="1096917"/>
                  </a:lnTo>
                  <a:lnTo>
                    <a:pt x="915385" y="1069932"/>
                  </a:lnTo>
                  <a:lnTo>
                    <a:pt x="948489" y="1038091"/>
                  </a:lnTo>
                  <a:lnTo>
                    <a:pt x="976389" y="1002040"/>
                  </a:lnTo>
                  <a:lnTo>
                    <a:pt x="998724" y="962425"/>
                  </a:lnTo>
                  <a:lnTo>
                    <a:pt x="1015128" y="919893"/>
                  </a:lnTo>
                  <a:lnTo>
                    <a:pt x="1025238" y="875092"/>
                  </a:lnTo>
                  <a:lnTo>
                    <a:pt x="1028688" y="828667"/>
                  </a:lnTo>
                  <a:lnTo>
                    <a:pt x="1028688" y="0"/>
                  </a:lnTo>
                  <a:close/>
                </a:path>
              </a:pathLst>
            </a:custGeom>
            <a:solidFill>
              <a:srgbClr val="EF3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bk object 17">
              <a:extLst>
                <a:ext uri="{FF2B5EF4-FFF2-40B4-BE49-F238E27FC236}">
                  <a16:creationId xmlns:a16="http://schemas.microsoft.com/office/drawing/2014/main" id="{66F752D0-5765-409F-9CD9-EDC9C6A4D027}"/>
                </a:ext>
              </a:extLst>
            </p:cNvPr>
            <p:cNvSpPr/>
            <p:nvPr/>
          </p:nvSpPr>
          <p:spPr>
            <a:xfrm>
              <a:off x="394370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11"/>
                  </a:lnTo>
                  <a:lnTo>
                    <a:pt x="0" y="69672"/>
                  </a:lnTo>
                  <a:lnTo>
                    <a:pt x="107416" y="134607"/>
                  </a:lnTo>
                  <a:lnTo>
                    <a:pt x="111658" y="132219"/>
                  </a:lnTo>
                  <a:lnTo>
                    <a:pt x="111658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bk object 18">
              <a:extLst>
                <a:ext uri="{FF2B5EF4-FFF2-40B4-BE49-F238E27FC236}">
                  <a16:creationId xmlns:a16="http://schemas.microsoft.com/office/drawing/2014/main" id="{9781AE37-6C08-46D9-9F74-594BAF550585}"/>
                </a:ext>
              </a:extLst>
            </p:cNvPr>
            <p:cNvSpPr/>
            <p:nvPr/>
          </p:nvSpPr>
          <p:spPr>
            <a:xfrm>
              <a:off x="242796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4114" y="0"/>
                  </a:moveTo>
                  <a:lnTo>
                    <a:pt x="0" y="2324"/>
                  </a:lnTo>
                  <a:lnTo>
                    <a:pt x="0" y="146697"/>
                  </a:lnTo>
                  <a:lnTo>
                    <a:pt x="1193" y="148818"/>
                  </a:lnTo>
                  <a:lnTo>
                    <a:pt x="119176" y="220192"/>
                  </a:lnTo>
                  <a:lnTo>
                    <a:pt x="123304" y="217868"/>
                  </a:lnTo>
                  <a:lnTo>
                    <a:pt x="123278" y="73494"/>
                  </a:lnTo>
                  <a:lnTo>
                    <a:pt x="122034" y="71361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bk object 19">
              <a:extLst>
                <a:ext uri="{FF2B5EF4-FFF2-40B4-BE49-F238E27FC236}">
                  <a16:creationId xmlns:a16="http://schemas.microsoft.com/office/drawing/2014/main" id="{E5D120ED-75C3-4461-A2BE-2B55FFA4F6C9}"/>
                </a:ext>
              </a:extLst>
            </p:cNvPr>
            <p:cNvSpPr/>
            <p:nvPr/>
          </p:nvSpPr>
          <p:spPr>
            <a:xfrm>
              <a:off x="254318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272" y="0"/>
                  </a:moveTo>
                  <a:lnTo>
                    <a:pt x="118656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846" y="148348"/>
                  </a:lnTo>
                  <a:lnTo>
                    <a:pt x="121462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2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bk object 20">
              <a:extLst>
                <a:ext uri="{FF2B5EF4-FFF2-40B4-BE49-F238E27FC236}">
                  <a16:creationId xmlns:a16="http://schemas.microsoft.com/office/drawing/2014/main" id="{C08FC368-A51E-4B47-8997-2211827211AF}"/>
                </a:ext>
              </a:extLst>
            </p:cNvPr>
            <p:cNvSpPr/>
            <p:nvPr/>
          </p:nvSpPr>
          <p:spPr>
            <a:xfrm>
              <a:off x="38279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4241" y="0"/>
                  </a:moveTo>
                  <a:lnTo>
                    <a:pt x="0" y="2400"/>
                  </a:lnTo>
                  <a:lnTo>
                    <a:pt x="0" y="132930"/>
                  </a:lnTo>
                  <a:lnTo>
                    <a:pt x="4241" y="135318"/>
                  </a:lnTo>
                  <a:lnTo>
                    <a:pt x="112242" y="69989"/>
                  </a:lnTo>
                  <a:lnTo>
                    <a:pt x="112242" y="65328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bk object 21">
              <a:extLst>
                <a:ext uri="{FF2B5EF4-FFF2-40B4-BE49-F238E27FC236}">
                  <a16:creationId xmlns:a16="http://schemas.microsoft.com/office/drawing/2014/main" id="{BE27F941-AA39-40FB-8DFB-78C803FA0BCC}"/>
                </a:ext>
              </a:extLst>
            </p:cNvPr>
            <p:cNvSpPr/>
            <p:nvPr/>
          </p:nvSpPr>
          <p:spPr>
            <a:xfrm>
              <a:off x="394361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62"/>
                  </a:lnTo>
                  <a:lnTo>
                    <a:pt x="12" y="69723"/>
                  </a:lnTo>
                  <a:lnTo>
                    <a:pt x="107429" y="134594"/>
                  </a:lnTo>
                  <a:lnTo>
                    <a:pt x="111683" y="132207"/>
                  </a:lnTo>
                  <a:lnTo>
                    <a:pt x="111683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bk object 22">
              <a:extLst>
                <a:ext uri="{FF2B5EF4-FFF2-40B4-BE49-F238E27FC236}">
                  <a16:creationId xmlns:a16="http://schemas.microsoft.com/office/drawing/2014/main" id="{09B9C878-01AE-415A-8859-470E2610086B}"/>
                </a:ext>
              </a:extLst>
            </p:cNvPr>
            <p:cNvSpPr/>
            <p:nvPr/>
          </p:nvSpPr>
          <p:spPr>
            <a:xfrm>
              <a:off x="522671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19"/>
                  </a:lnTo>
                  <a:lnTo>
                    <a:pt x="4241" y="134607"/>
                  </a:lnTo>
                  <a:lnTo>
                    <a:pt x="111658" y="69672"/>
                  </a:lnTo>
                  <a:lnTo>
                    <a:pt x="111658" y="65011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bk object 23">
              <a:extLst>
                <a:ext uri="{FF2B5EF4-FFF2-40B4-BE49-F238E27FC236}">
                  <a16:creationId xmlns:a16="http://schemas.microsoft.com/office/drawing/2014/main" id="{DEADA595-B000-4F58-87FC-AA48F1AA623D}"/>
                </a:ext>
              </a:extLst>
            </p:cNvPr>
            <p:cNvSpPr/>
            <p:nvPr/>
          </p:nvSpPr>
          <p:spPr>
            <a:xfrm>
              <a:off x="662599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119189" y="0"/>
                  </a:moveTo>
                  <a:lnTo>
                    <a:pt x="1270" y="71361"/>
                  </a:lnTo>
                  <a:lnTo>
                    <a:pt x="25" y="73494"/>
                  </a:lnTo>
                  <a:lnTo>
                    <a:pt x="0" y="217868"/>
                  </a:lnTo>
                  <a:lnTo>
                    <a:pt x="4127" y="220192"/>
                  </a:lnTo>
                  <a:lnTo>
                    <a:pt x="122110" y="148818"/>
                  </a:lnTo>
                  <a:lnTo>
                    <a:pt x="123304" y="146697"/>
                  </a:lnTo>
                  <a:lnTo>
                    <a:pt x="123304" y="2324"/>
                  </a:lnTo>
                  <a:lnTo>
                    <a:pt x="1191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bk object 24">
              <a:extLst>
                <a:ext uri="{FF2B5EF4-FFF2-40B4-BE49-F238E27FC236}">
                  <a16:creationId xmlns:a16="http://schemas.microsoft.com/office/drawing/2014/main" id="{AEC0967A-DC1C-4FBB-934F-2860A46FBE08}"/>
                </a:ext>
              </a:extLst>
            </p:cNvPr>
            <p:cNvSpPr/>
            <p:nvPr/>
          </p:nvSpPr>
          <p:spPr>
            <a:xfrm>
              <a:off x="534313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412" y="0"/>
                  </a:moveTo>
                  <a:lnTo>
                    <a:pt x="118795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605" y="148348"/>
                  </a:lnTo>
                  <a:lnTo>
                    <a:pt x="121221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4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bk object 25">
              <a:extLst>
                <a:ext uri="{FF2B5EF4-FFF2-40B4-BE49-F238E27FC236}">
                  <a16:creationId xmlns:a16="http://schemas.microsoft.com/office/drawing/2014/main" id="{A70D0601-D47E-446F-8CE4-67BC70460111}"/>
                </a:ext>
              </a:extLst>
            </p:cNvPr>
            <p:cNvSpPr/>
            <p:nvPr/>
          </p:nvSpPr>
          <p:spPr>
            <a:xfrm>
              <a:off x="53365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108000" y="0"/>
                  </a:moveTo>
                  <a:lnTo>
                    <a:pt x="0" y="65328"/>
                  </a:lnTo>
                  <a:lnTo>
                    <a:pt x="0" y="69989"/>
                  </a:lnTo>
                  <a:lnTo>
                    <a:pt x="108000" y="135318"/>
                  </a:lnTo>
                  <a:lnTo>
                    <a:pt x="112255" y="132930"/>
                  </a:lnTo>
                  <a:lnTo>
                    <a:pt x="112255" y="2400"/>
                  </a:lnTo>
                  <a:lnTo>
                    <a:pt x="10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bk object 26">
              <a:extLst>
                <a:ext uri="{FF2B5EF4-FFF2-40B4-BE49-F238E27FC236}">
                  <a16:creationId xmlns:a16="http://schemas.microsoft.com/office/drawing/2014/main" id="{5C0486D2-D670-4BD7-879A-FA49DF03D830}"/>
                </a:ext>
              </a:extLst>
            </p:cNvPr>
            <p:cNvSpPr/>
            <p:nvPr/>
          </p:nvSpPr>
          <p:spPr>
            <a:xfrm>
              <a:off x="522667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07"/>
                  </a:lnTo>
                  <a:lnTo>
                    <a:pt x="4241" y="134594"/>
                  </a:lnTo>
                  <a:lnTo>
                    <a:pt x="111671" y="69723"/>
                  </a:lnTo>
                  <a:lnTo>
                    <a:pt x="111671" y="65062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8" name="矩形 12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9FF9F72E-3E85-4DDE-B11C-DB42EEAC207B}"/>
              </a:ext>
            </a:extLst>
          </p:cNvPr>
          <p:cNvSpPr/>
          <p:nvPr userDrawn="1"/>
        </p:nvSpPr>
        <p:spPr>
          <a:xfrm>
            <a:off x="6330951" y="202754"/>
            <a:ext cx="5628820" cy="6386732"/>
          </a:xfrm>
          <a:prstGeom prst="rect">
            <a:avLst/>
          </a:prstGeom>
          <a:noFill/>
          <a:ln w="38100">
            <a:solidFill>
              <a:srgbClr val="EF3F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3AEC312-9F04-421E-9464-48D45405BB62}"/>
              </a:ext>
            </a:extLst>
          </p:cNvPr>
          <p:cNvGrpSpPr/>
          <p:nvPr userDrawn="1"/>
        </p:nvGrpSpPr>
        <p:grpSpPr>
          <a:xfrm>
            <a:off x="366714" y="1685335"/>
            <a:ext cx="686736" cy="4281064"/>
            <a:chOff x="366714" y="1686775"/>
            <a:chExt cx="686736" cy="4281064"/>
          </a:xfrm>
        </p:grpSpPr>
        <p:sp>
          <p:nvSpPr>
            <p:cNvPr id="24" name="六边形 15">
              <a:extLst>
                <a:ext uri="{FF2B5EF4-FFF2-40B4-BE49-F238E27FC236}">
                  <a16:creationId xmlns:a16="http://schemas.microsoft.com/office/drawing/2014/main" id="{D787CAC0-FB91-495A-8314-38BB00FF84DF}"/>
                </a:ext>
              </a:extLst>
            </p:cNvPr>
            <p:cNvSpPr/>
            <p:nvPr/>
          </p:nvSpPr>
          <p:spPr>
            <a:xfrm rot="5400000">
              <a:off x="311775" y="1741714"/>
              <a:ext cx="796614" cy="686736"/>
            </a:xfrm>
            <a:prstGeom prst="hexagon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3">
              <a:extLst>
                <a:ext uri="{FF2B5EF4-FFF2-40B4-BE49-F238E27FC236}">
                  <a16:creationId xmlns:a16="http://schemas.microsoft.com/office/drawing/2014/main" id="{A144DD25-4F75-4B8B-9A31-6E809F9BAE33}"/>
                </a:ext>
              </a:extLst>
            </p:cNvPr>
            <p:cNvSpPr/>
            <p:nvPr/>
          </p:nvSpPr>
          <p:spPr>
            <a:xfrm rot="5400000">
              <a:off x="311775" y="5226164"/>
              <a:ext cx="796614" cy="686736"/>
            </a:xfrm>
            <a:prstGeom prst="hexagon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19">
              <a:extLst>
                <a:ext uri="{FF2B5EF4-FFF2-40B4-BE49-F238E27FC236}">
                  <a16:creationId xmlns:a16="http://schemas.microsoft.com/office/drawing/2014/main" id="{95C62150-7D7A-48CE-9D26-D8715F1048BA}"/>
                </a:ext>
              </a:extLst>
            </p:cNvPr>
            <p:cNvSpPr/>
            <p:nvPr/>
          </p:nvSpPr>
          <p:spPr>
            <a:xfrm rot="5400000">
              <a:off x="311775" y="3483939"/>
              <a:ext cx="796614" cy="686736"/>
            </a:xfrm>
            <a:prstGeom prst="hexagon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11">
              <a:extLst>
                <a:ext uri="{FF2B5EF4-FFF2-40B4-BE49-F238E27FC236}">
                  <a16:creationId xmlns:a16="http://schemas.microsoft.com/office/drawing/2014/main" id="{12784557-FF23-4717-8083-F9E22882ED8F}"/>
                </a:ext>
              </a:extLst>
            </p:cNvPr>
            <p:cNvSpPr txBox="1"/>
            <p:nvPr/>
          </p:nvSpPr>
          <p:spPr>
            <a:xfrm>
              <a:off x="464646" y="1798546"/>
              <a:ext cx="4705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latin typeface="+mj-lt"/>
                  <a:ea typeface="Yu Mincho" panose="02020400000000000000" pitchFamily="18" charset="-128"/>
                </a:rPr>
                <a:t>1</a:t>
              </a:r>
              <a:endParaRPr lang="zh-CN" altLang="en-US" sz="3200" b="1" dirty="0">
                <a:latin typeface="+mj-lt"/>
                <a:ea typeface="Yu Mincho" panose="02020400000000000000" pitchFamily="18" charset="-128"/>
              </a:endParaRPr>
            </a:p>
          </p:txBody>
        </p:sp>
        <p:sp>
          <p:nvSpPr>
            <p:cNvPr id="28" name="文本框 11">
              <a:extLst>
                <a:ext uri="{FF2B5EF4-FFF2-40B4-BE49-F238E27FC236}">
                  <a16:creationId xmlns:a16="http://schemas.microsoft.com/office/drawing/2014/main" id="{51CE1B37-4DFF-405E-8856-1F7ECEEA9CF0}"/>
                </a:ext>
              </a:extLst>
            </p:cNvPr>
            <p:cNvSpPr txBox="1"/>
            <p:nvPr/>
          </p:nvSpPr>
          <p:spPr>
            <a:xfrm>
              <a:off x="487505" y="3527299"/>
              <a:ext cx="4705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latin typeface="+mj-lt"/>
                  <a:ea typeface="Yu Mincho" panose="02020400000000000000" pitchFamily="18" charset="-128"/>
                </a:rPr>
                <a:t>2</a:t>
              </a:r>
              <a:endParaRPr lang="zh-CN" altLang="en-US" sz="3200" b="1" dirty="0">
                <a:latin typeface="+mj-lt"/>
                <a:ea typeface="Yu Mincho" panose="02020400000000000000" pitchFamily="18" charset="-128"/>
              </a:endParaRPr>
            </a:p>
          </p:txBody>
        </p:sp>
        <p:sp>
          <p:nvSpPr>
            <p:cNvPr id="29" name="文本框 11">
              <a:extLst>
                <a:ext uri="{FF2B5EF4-FFF2-40B4-BE49-F238E27FC236}">
                  <a16:creationId xmlns:a16="http://schemas.microsoft.com/office/drawing/2014/main" id="{8BCD3D00-5AE7-4720-8135-4A71E84FCE10}"/>
                </a:ext>
              </a:extLst>
            </p:cNvPr>
            <p:cNvSpPr txBox="1"/>
            <p:nvPr/>
          </p:nvSpPr>
          <p:spPr>
            <a:xfrm>
              <a:off x="482424" y="5283954"/>
              <a:ext cx="4705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latin typeface="+mj-lt"/>
                  <a:ea typeface="Yu Mincho" panose="02020400000000000000" pitchFamily="18" charset="-128"/>
                </a:rPr>
                <a:t>3</a:t>
              </a:r>
              <a:endParaRPr lang="zh-CN" altLang="en-US" sz="3200" b="1" dirty="0">
                <a:latin typeface="+mj-lt"/>
                <a:ea typeface="Yu Mincho" panose="02020400000000000000" pitchFamily="18" charset="-128"/>
              </a:endParaRPr>
            </a:p>
          </p:txBody>
        </p:sp>
      </p:grpSp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A00F4636-4BBA-F240-B287-A3017235C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0523" y="1397842"/>
            <a:ext cx="4643355" cy="1371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1E027EDF-CDCB-0D4A-B2AF-14CDF290490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354219" y="3132446"/>
            <a:ext cx="4643355" cy="1371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1A5F7A06-23AF-6D43-A65E-8DB1C10D8D0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1354219" y="4893997"/>
            <a:ext cx="4643355" cy="1371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85C1D93F-23CE-4C3C-9C40-A8C47C8DE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220" y="365126"/>
            <a:ext cx="9578057" cy="539336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94340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: Two Panels w/ Four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图片 14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3CED3B74-C50B-4B82-B26A-0B52ACC289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73338" y="0"/>
            <a:ext cx="6118662" cy="6858000"/>
          </a:xfrm>
          <a:prstGeom prst="rect">
            <a:avLst/>
          </a:prstGeom>
        </p:spPr>
      </p:pic>
      <p:sp>
        <p:nvSpPr>
          <p:cNvPr id="58" name="矩形 1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8FDFC75D-09C1-4B06-A684-27332F76DEB0}"/>
              </a:ext>
            </a:extLst>
          </p:cNvPr>
          <p:cNvSpPr/>
          <p:nvPr userDrawn="1"/>
        </p:nvSpPr>
        <p:spPr>
          <a:xfrm>
            <a:off x="5127201" y="1282700"/>
            <a:ext cx="5805076" cy="4889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3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97530D29-B597-4C15-959E-21DF652B7F6F}"/>
              </a:ext>
            </a:extLst>
          </p:cNvPr>
          <p:cNvSpPr/>
          <p:nvPr userDrawn="1"/>
        </p:nvSpPr>
        <p:spPr>
          <a:xfrm>
            <a:off x="650653" y="5585225"/>
            <a:ext cx="838200" cy="76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31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C6F069BA-040A-4443-B42D-393B989186F3}"/>
              </a:ext>
            </a:extLst>
          </p:cNvPr>
          <p:cNvSpPr/>
          <p:nvPr userDrawn="1"/>
        </p:nvSpPr>
        <p:spPr>
          <a:xfrm>
            <a:off x="1635685" y="5582450"/>
            <a:ext cx="838200" cy="76200"/>
          </a:xfrm>
          <a:prstGeom prst="rect">
            <a:avLst/>
          </a:prstGeom>
          <a:solidFill>
            <a:srgbClr val="00AF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32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69054894-87FB-4AFB-AAFA-36863162A955}"/>
              </a:ext>
            </a:extLst>
          </p:cNvPr>
          <p:cNvSpPr/>
          <p:nvPr userDrawn="1"/>
        </p:nvSpPr>
        <p:spPr>
          <a:xfrm>
            <a:off x="2604485" y="5585225"/>
            <a:ext cx="838200" cy="76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A561E16-10D5-465A-AF49-E0F4A81FF64A}"/>
              </a:ext>
            </a:extLst>
          </p:cNvPr>
          <p:cNvGrpSpPr/>
          <p:nvPr userDrawn="1"/>
        </p:nvGrpSpPr>
        <p:grpSpPr>
          <a:xfrm>
            <a:off x="5699917" y="1815405"/>
            <a:ext cx="610978" cy="696212"/>
            <a:chOff x="5206373" y="1686775"/>
            <a:chExt cx="699088" cy="796614"/>
          </a:xfrm>
        </p:grpSpPr>
        <p:sp>
          <p:nvSpPr>
            <p:cNvPr id="64" name="六边形 15">
              <a:extLst>
                <a:ext uri="{FF2B5EF4-FFF2-40B4-BE49-F238E27FC236}">
                  <a16:creationId xmlns:a16="http://schemas.microsoft.com/office/drawing/2014/main" id="{E6FA37B3-55DB-4E67-ACD8-0EECE25CCCFC}"/>
                </a:ext>
              </a:extLst>
            </p:cNvPr>
            <p:cNvSpPr/>
            <p:nvPr/>
          </p:nvSpPr>
          <p:spPr>
            <a:xfrm rot="5400000">
              <a:off x="5155942" y="1741714"/>
              <a:ext cx="796614" cy="686736"/>
            </a:xfrm>
            <a:prstGeom prst="hexagon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11">
              <a:extLst>
                <a:ext uri="{FF2B5EF4-FFF2-40B4-BE49-F238E27FC236}">
                  <a16:creationId xmlns:a16="http://schemas.microsoft.com/office/drawing/2014/main" id="{BC6D163D-EBE3-45EA-9118-4226638EFB5B}"/>
                </a:ext>
              </a:extLst>
            </p:cNvPr>
            <p:cNvSpPr txBox="1"/>
            <p:nvPr/>
          </p:nvSpPr>
          <p:spPr>
            <a:xfrm>
              <a:off x="5206373" y="1773146"/>
              <a:ext cx="699088" cy="598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latin typeface="+mj-lt"/>
                  <a:ea typeface="Yu Mincho" panose="02020400000000000000" pitchFamily="18" charset="-128"/>
                </a:rPr>
                <a:t>1</a:t>
              </a:r>
              <a:endParaRPr lang="zh-CN" altLang="en-US" sz="2800" b="1" dirty="0">
                <a:latin typeface="+mj-lt"/>
                <a:ea typeface="Yu Mincho" panose="02020400000000000000" pitchFamily="18" charset="-128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33DC195-B686-4BCF-9492-C7753253E7A9}"/>
              </a:ext>
            </a:extLst>
          </p:cNvPr>
          <p:cNvGrpSpPr/>
          <p:nvPr userDrawn="1"/>
        </p:nvGrpSpPr>
        <p:grpSpPr>
          <a:xfrm>
            <a:off x="5710714" y="2828378"/>
            <a:ext cx="600183" cy="696212"/>
            <a:chOff x="5210881" y="1686775"/>
            <a:chExt cx="686736" cy="796614"/>
          </a:xfrm>
        </p:grpSpPr>
        <p:sp>
          <p:nvSpPr>
            <p:cNvPr id="67" name="六边形 15">
              <a:extLst>
                <a:ext uri="{FF2B5EF4-FFF2-40B4-BE49-F238E27FC236}">
                  <a16:creationId xmlns:a16="http://schemas.microsoft.com/office/drawing/2014/main" id="{2AEEECAB-EFB6-408A-A57E-861CF18DB039}"/>
                </a:ext>
              </a:extLst>
            </p:cNvPr>
            <p:cNvSpPr/>
            <p:nvPr/>
          </p:nvSpPr>
          <p:spPr>
            <a:xfrm rot="5400000">
              <a:off x="5155942" y="1741714"/>
              <a:ext cx="796614" cy="686736"/>
            </a:xfrm>
            <a:prstGeom prst="hexagon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文本框 11">
              <a:extLst>
                <a:ext uri="{FF2B5EF4-FFF2-40B4-BE49-F238E27FC236}">
                  <a16:creationId xmlns:a16="http://schemas.microsoft.com/office/drawing/2014/main" id="{81F44D16-D442-47EA-94F0-0FBEA504D18D}"/>
                </a:ext>
              </a:extLst>
            </p:cNvPr>
            <p:cNvSpPr txBox="1"/>
            <p:nvPr/>
          </p:nvSpPr>
          <p:spPr>
            <a:xfrm>
              <a:off x="5210881" y="1773146"/>
              <a:ext cx="686734" cy="598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latin typeface="+mj-lt"/>
                  <a:ea typeface="Yu Mincho" panose="02020400000000000000" pitchFamily="18" charset="-128"/>
                </a:rPr>
                <a:t>2</a:t>
              </a:r>
              <a:endParaRPr lang="zh-CN" altLang="en-US" sz="2800" b="1" dirty="0">
                <a:latin typeface="+mj-lt"/>
                <a:ea typeface="Yu Mincho" panose="02020400000000000000" pitchFamily="18" charset="-128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D0464A7-7765-4954-86F4-8801AC0D0BA6}"/>
              </a:ext>
            </a:extLst>
          </p:cNvPr>
          <p:cNvGrpSpPr/>
          <p:nvPr userDrawn="1"/>
        </p:nvGrpSpPr>
        <p:grpSpPr>
          <a:xfrm>
            <a:off x="5699919" y="3841351"/>
            <a:ext cx="600184" cy="696212"/>
            <a:chOff x="5210881" y="1686775"/>
            <a:chExt cx="686737" cy="796614"/>
          </a:xfrm>
        </p:grpSpPr>
        <p:sp>
          <p:nvSpPr>
            <p:cNvPr id="70" name="六边形 15">
              <a:extLst>
                <a:ext uri="{FF2B5EF4-FFF2-40B4-BE49-F238E27FC236}">
                  <a16:creationId xmlns:a16="http://schemas.microsoft.com/office/drawing/2014/main" id="{EE43643E-4E7C-466F-B3F1-8E872A08840E}"/>
                </a:ext>
              </a:extLst>
            </p:cNvPr>
            <p:cNvSpPr/>
            <p:nvPr/>
          </p:nvSpPr>
          <p:spPr>
            <a:xfrm rot="5400000">
              <a:off x="5155942" y="1741714"/>
              <a:ext cx="796614" cy="686736"/>
            </a:xfrm>
            <a:prstGeom prst="hexagon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11">
              <a:extLst>
                <a:ext uri="{FF2B5EF4-FFF2-40B4-BE49-F238E27FC236}">
                  <a16:creationId xmlns:a16="http://schemas.microsoft.com/office/drawing/2014/main" id="{93B9F3CD-01C5-466E-B81A-6E5EC4057A24}"/>
                </a:ext>
              </a:extLst>
            </p:cNvPr>
            <p:cNvSpPr txBox="1"/>
            <p:nvPr/>
          </p:nvSpPr>
          <p:spPr>
            <a:xfrm>
              <a:off x="5223234" y="1773146"/>
              <a:ext cx="674384" cy="598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latin typeface="+mj-lt"/>
                  <a:ea typeface="Yu Mincho" panose="02020400000000000000" pitchFamily="18" charset="-128"/>
                </a:rPr>
                <a:t>3</a:t>
              </a:r>
              <a:endParaRPr lang="zh-CN" altLang="en-US" sz="2800" b="1" dirty="0">
                <a:latin typeface="+mj-lt"/>
                <a:ea typeface="Yu Mincho" panose="02020400000000000000" pitchFamily="18" charset="-128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3C85D1A-D797-4B52-9532-B09087476EAB}"/>
              </a:ext>
            </a:extLst>
          </p:cNvPr>
          <p:cNvGrpSpPr/>
          <p:nvPr userDrawn="1"/>
        </p:nvGrpSpPr>
        <p:grpSpPr>
          <a:xfrm>
            <a:off x="5699918" y="4854324"/>
            <a:ext cx="610981" cy="696212"/>
            <a:chOff x="5198526" y="1686775"/>
            <a:chExt cx="699091" cy="796614"/>
          </a:xfrm>
        </p:grpSpPr>
        <p:sp>
          <p:nvSpPr>
            <p:cNvPr id="73" name="六边形 15">
              <a:extLst>
                <a:ext uri="{FF2B5EF4-FFF2-40B4-BE49-F238E27FC236}">
                  <a16:creationId xmlns:a16="http://schemas.microsoft.com/office/drawing/2014/main" id="{1AA678F6-8DD7-4D58-8BB3-FAB072D1883C}"/>
                </a:ext>
              </a:extLst>
            </p:cNvPr>
            <p:cNvSpPr/>
            <p:nvPr/>
          </p:nvSpPr>
          <p:spPr>
            <a:xfrm rot="5400000">
              <a:off x="5155942" y="1741714"/>
              <a:ext cx="796614" cy="686736"/>
            </a:xfrm>
            <a:prstGeom prst="hexagon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文本框 11">
              <a:extLst>
                <a:ext uri="{FF2B5EF4-FFF2-40B4-BE49-F238E27FC236}">
                  <a16:creationId xmlns:a16="http://schemas.microsoft.com/office/drawing/2014/main" id="{3ADF2547-E20D-48A2-AF7A-58708F3392F3}"/>
                </a:ext>
              </a:extLst>
            </p:cNvPr>
            <p:cNvSpPr txBox="1"/>
            <p:nvPr/>
          </p:nvSpPr>
          <p:spPr>
            <a:xfrm>
              <a:off x="5198526" y="1773146"/>
              <a:ext cx="686737" cy="598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latin typeface="+mj-lt"/>
                  <a:ea typeface="Yu Mincho" panose="02020400000000000000" pitchFamily="18" charset="-128"/>
                </a:rPr>
                <a:t>4</a:t>
              </a:r>
              <a:endParaRPr lang="zh-CN" altLang="en-US" sz="2800" b="1" dirty="0">
                <a:latin typeface="+mj-lt"/>
                <a:ea typeface="Yu Mincho" panose="02020400000000000000" pitchFamily="18" charset="-128"/>
              </a:endParaRP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7788CD-2CD3-44AA-8276-9C626E53BA1A}"/>
              </a:ext>
            </a:extLst>
          </p:cNvPr>
          <p:cNvGrpSpPr/>
          <p:nvPr userDrawn="1"/>
        </p:nvGrpSpPr>
        <p:grpSpPr>
          <a:xfrm>
            <a:off x="0" y="12"/>
            <a:ext cx="1028700" cy="1627505"/>
            <a:chOff x="0" y="12"/>
            <a:chExt cx="1028700" cy="1627505"/>
          </a:xfrm>
        </p:grpSpPr>
        <p:sp>
          <p:nvSpPr>
            <p:cNvPr id="7" name="bk object 16">
              <a:extLst>
                <a:ext uri="{FF2B5EF4-FFF2-40B4-BE49-F238E27FC236}">
                  <a16:creationId xmlns:a16="http://schemas.microsoft.com/office/drawing/2014/main" id="{1CE957C7-99DF-4A24-AABA-FE4D21287526}"/>
                </a:ext>
              </a:extLst>
            </p:cNvPr>
            <p:cNvSpPr/>
            <p:nvPr/>
          </p:nvSpPr>
          <p:spPr>
            <a:xfrm>
              <a:off x="0" y="12"/>
              <a:ext cx="1028700" cy="1627505"/>
            </a:xfrm>
            <a:custGeom>
              <a:avLst/>
              <a:gdLst/>
              <a:ahLst/>
              <a:cxnLst/>
              <a:rect l="l" t="t" r="r" b="b"/>
              <a:pathLst>
                <a:path w="1028700" h="1627505">
                  <a:moveTo>
                    <a:pt x="1028688" y="0"/>
                  </a:moveTo>
                  <a:lnTo>
                    <a:pt x="0" y="0"/>
                  </a:lnTo>
                  <a:lnTo>
                    <a:pt x="0" y="1627404"/>
                  </a:lnTo>
                  <a:lnTo>
                    <a:pt x="877444" y="1096917"/>
                  </a:lnTo>
                  <a:lnTo>
                    <a:pt x="915385" y="1069932"/>
                  </a:lnTo>
                  <a:lnTo>
                    <a:pt x="948489" y="1038091"/>
                  </a:lnTo>
                  <a:lnTo>
                    <a:pt x="976389" y="1002040"/>
                  </a:lnTo>
                  <a:lnTo>
                    <a:pt x="998724" y="962425"/>
                  </a:lnTo>
                  <a:lnTo>
                    <a:pt x="1015128" y="919893"/>
                  </a:lnTo>
                  <a:lnTo>
                    <a:pt x="1025238" y="875092"/>
                  </a:lnTo>
                  <a:lnTo>
                    <a:pt x="1028688" y="828667"/>
                  </a:lnTo>
                  <a:lnTo>
                    <a:pt x="1028688" y="0"/>
                  </a:lnTo>
                  <a:close/>
                </a:path>
              </a:pathLst>
            </a:custGeom>
            <a:solidFill>
              <a:srgbClr val="EF3F24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bk object 17">
              <a:extLst>
                <a:ext uri="{FF2B5EF4-FFF2-40B4-BE49-F238E27FC236}">
                  <a16:creationId xmlns:a16="http://schemas.microsoft.com/office/drawing/2014/main" id="{E02BFE5B-1AE2-4A81-9D2A-528C641E9FC9}"/>
                </a:ext>
              </a:extLst>
            </p:cNvPr>
            <p:cNvSpPr/>
            <p:nvPr userDrawn="1"/>
          </p:nvSpPr>
          <p:spPr>
            <a:xfrm>
              <a:off x="394370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11"/>
                  </a:lnTo>
                  <a:lnTo>
                    <a:pt x="0" y="69672"/>
                  </a:lnTo>
                  <a:lnTo>
                    <a:pt x="107416" y="134607"/>
                  </a:lnTo>
                  <a:lnTo>
                    <a:pt x="111658" y="132219"/>
                  </a:lnTo>
                  <a:lnTo>
                    <a:pt x="111658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bk object 18">
              <a:extLst>
                <a:ext uri="{FF2B5EF4-FFF2-40B4-BE49-F238E27FC236}">
                  <a16:creationId xmlns:a16="http://schemas.microsoft.com/office/drawing/2014/main" id="{0FCC02E8-A9AB-4BF9-A51E-816642E14BC7}"/>
                </a:ext>
              </a:extLst>
            </p:cNvPr>
            <p:cNvSpPr/>
            <p:nvPr userDrawn="1"/>
          </p:nvSpPr>
          <p:spPr>
            <a:xfrm>
              <a:off x="242796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4114" y="0"/>
                  </a:moveTo>
                  <a:lnTo>
                    <a:pt x="0" y="2324"/>
                  </a:lnTo>
                  <a:lnTo>
                    <a:pt x="0" y="146697"/>
                  </a:lnTo>
                  <a:lnTo>
                    <a:pt x="1193" y="148818"/>
                  </a:lnTo>
                  <a:lnTo>
                    <a:pt x="119176" y="220192"/>
                  </a:lnTo>
                  <a:lnTo>
                    <a:pt x="123304" y="217868"/>
                  </a:lnTo>
                  <a:lnTo>
                    <a:pt x="123278" y="73494"/>
                  </a:lnTo>
                  <a:lnTo>
                    <a:pt x="122034" y="71361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bk object 19">
              <a:extLst>
                <a:ext uri="{FF2B5EF4-FFF2-40B4-BE49-F238E27FC236}">
                  <a16:creationId xmlns:a16="http://schemas.microsoft.com/office/drawing/2014/main" id="{F5EB7FD6-8105-4DC4-B0E6-5B90746EEF83}"/>
                </a:ext>
              </a:extLst>
            </p:cNvPr>
            <p:cNvSpPr/>
            <p:nvPr userDrawn="1"/>
          </p:nvSpPr>
          <p:spPr>
            <a:xfrm>
              <a:off x="254318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272" y="0"/>
                  </a:moveTo>
                  <a:lnTo>
                    <a:pt x="118656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846" y="148348"/>
                  </a:lnTo>
                  <a:lnTo>
                    <a:pt x="121462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2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bk object 20">
              <a:extLst>
                <a:ext uri="{FF2B5EF4-FFF2-40B4-BE49-F238E27FC236}">
                  <a16:creationId xmlns:a16="http://schemas.microsoft.com/office/drawing/2014/main" id="{5D66FB1F-2390-4A74-B8C4-B1B8F056C25A}"/>
                </a:ext>
              </a:extLst>
            </p:cNvPr>
            <p:cNvSpPr/>
            <p:nvPr userDrawn="1"/>
          </p:nvSpPr>
          <p:spPr>
            <a:xfrm>
              <a:off x="38279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4241" y="0"/>
                  </a:moveTo>
                  <a:lnTo>
                    <a:pt x="0" y="2400"/>
                  </a:lnTo>
                  <a:lnTo>
                    <a:pt x="0" y="132930"/>
                  </a:lnTo>
                  <a:lnTo>
                    <a:pt x="4241" y="135318"/>
                  </a:lnTo>
                  <a:lnTo>
                    <a:pt x="112242" y="69989"/>
                  </a:lnTo>
                  <a:lnTo>
                    <a:pt x="112242" y="65328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bk object 21">
              <a:extLst>
                <a:ext uri="{FF2B5EF4-FFF2-40B4-BE49-F238E27FC236}">
                  <a16:creationId xmlns:a16="http://schemas.microsoft.com/office/drawing/2014/main" id="{3337CF02-71C5-4274-BA23-46D215C4979E}"/>
                </a:ext>
              </a:extLst>
            </p:cNvPr>
            <p:cNvSpPr/>
            <p:nvPr userDrawn="1"/>
          </p:nvSpPr>
          <p:spPr>
            <a:xfrm>
              <a:off x="394361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62"/>
                  </a:lnTo>
                  <a:lnTo>
                    <a:pt x="12" y="69723"/>
                  </a:lnTo>
                  <a:lnTo>
                    <a:pt x="107429" y="134594"/>
                  </a:lnTo>
                  <a:lnTo>
                    <a:pt x="111683" y="132207"/>
                  </a:lnTo>
                  <a:lnTo>
                    <a:pt x="111683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bk object 22">
              <a:extLst>
                <a:ext uri="{FF2B5EF4-FFF2-40B4-BE49-F238E27FC236}">
                  <a16:creationId xmlns:a16="http://schemas.microsoft.com/office/drawing/2014/main" id="{5D87CBC3-3EF2-4469-8770-7121D99D0125}"/>
                </a:ext>
              </a:extLst>
            </p:cNvPr>
            <p:cNvSpPr/>
            <p:nvPr userDrawn="1"/>
          </p:nvSpPr>
          <p:spPr>
            <a:xfrm>
              <a:off x="522671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19"/>
                  </a:lnTo>
                  <a:lnTo>
                    <a:pt x="4241" y="134607"/>
                  </a:lnTo>
                  <a:lnTo>
                    <a:pt x="111658" y="69672"/>
                  </a:lnTo>
                  <a:lnTo>
                    <a:pt x="111658" y="65011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bk object 23">
              <a:extLst>
                <a:ext uri="{FF2B5EF4-FFF2-40B4-BE49-F238E27FC236}">
                  <a16:creationId xmlns:a16="http://schemas.microsoft.com/office/drawing/2014/main" id="{1E6715A9-7DD5-469E-8699-192A94C1FF1B}"/>
                </a:ext>
              </a:extLst>
            </p:cNvPr>
            <p:cNvSpPr/>
            <p:nvPr userDrawn="1"/>
          </p:nvSpPr>
          <p:spPr>
            <a:xfrm>
              <a:off x="662599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119189" y="0"/>
                  </a:moveTo>
                  <a:lnTo>
                    <a:pt x="1270" y="71361"/>
                  </a:lnTo>
                  <a:lnTo>
                    <a:pt x="25" y="73494"/>
                  </a:lnTo>
                  <a:lnTo>
                    <a:pt x="0" y="217868"/>
                  </a:lnTo>
                  <a:lnTo>
                    <a:pt x="4127" y="220192"/>
                  </a:lnTo>
                  <a:lnTo>
                    <a:pt x="122110" y="148818"/>
                  </a:lnTo>
                  <a:lnTo>
                    <a:pt x="123304" y="146697"/>
                  </a:lnTo>
                  <a:lnTo>
                    <a:pt x="123304" y="2324"/>
                  </a:lnTo>
                  <a:lnTo>
                    <a:pt x="1191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bk object 24">
              <a:extLst>
                <a:ext uri="{FF2B5EF4-FFF2-40B4-BE49-F238E27FC236}">
                  <a16:creationId xmlns:a16="http://schemas.microsoft.com/office/drawing/2014/main" id="{6FA4B6B0-E50F-4619-B3BE-BC8C26ED967E}"/>
                </a:ext>
              </a:extLst>
            </p:cNvPr>
            <p:cNvSpPr/>
            <p:nvPr userDrawn="1"/>
          </p:nvSpPr>
          <p:spPr>
            <a:xfrm>
              <a:off x="534313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412" y="0"/>
                  </a:moveTo>
                  <a:lnTo>
                    <a:pt x="118795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605" y="148348"/>
                  </a:lnTo>
                  <a:lnTo>
                    <a:pt x="121221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4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bk object 25">
              <a:extLst>
                <a:ext uri="{FF2B5EF4-FFF2-40B4-BE49-F238E27FC236}">
                  <a16:creationId xmlns:a16="http://schemas.microsoft.com/office/drawing/2014/main" id="{45BD4D5C-FEF4-4476-8D51-00B9F79A5C96}"/>
                </a:ext>
              </a:extLst>
            </p:cNvPr>
            <p:cNvSpPr/>
            <p:nvPr userDrawn="1"/>
          </p:nvSpPr>
          <p:spPr>
            <a:xfrm>
              <a:off x="53365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108000" y="0"/>
                  </a:moveTo>
                  <a:lnTo>
                    <a:pt x="0" y="65328"/>
                  </a:lnTo>
                  <a:lnTo>
                    <a:pt x="0" y="69989"/>
                  </a:lnTo>
                  <a:lnTo>
                    <a:pt x="108000" y="135318"/>
                  </a:lnTo>
                  <a:lnTo>
                    <a:pt x="112255" y="132930"/>
                  </a:lnTo>
                  <a:lnTo>
                    <a:pt x="112255" y="2400"/>
                  </a:lnTo>
                  <a:lnTo>
                    <a:pt x="10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bk object 26">
              <a:extLst>
                <a:ext uri="{FF2B5EF4-FFF2-40B4-BE49-F238E27FC236}">
                  <a16:creationId xmlns:a16="http://schemas.microsoft.com/office/drawing/2014/main" id="{08C51440-227B-4597-AB72-1113BD7B383B}"/>
                </a:ext>
              </a:extLst>
            </p:cNvPr>
            <p:cNvSpPr/>
            <p:nvPr userDrawn="1"/>
          </p:nvSpPr>
          <p:spPr>
            <a:xfrm>
              <a:off x="522667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07"/>
                  </a:lnTo>
                  <a:lnTo>
                    <a:pt x="4241" y="134594"/>
                  </a:lnTo>
                  <a:lnTo>
                    <a:pt x="111671" y="69723"/>
                  </a:lnTo>
                  <a:lnTo>
                    <a:pt x="111671" y="65062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F6BF92EA-5482-4CA5-B7E2-20A05B08D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220" y="365126"/>
            <a:ext cx="9578057" cy="539336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9" name="Content Placeholder 3">
            <a:extLst>
              <a:ext uri="{FF2B5EF4-FFF2-40B4-BE49-F238E27FC236}">
                <a16:creationId xmlns:a16="http://schemas.microsoft.com/office/drawing/2014/main" id="{9EC4C820-2D19-4D20-9807-022F15E09BDC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655263" y="2863633"/>
            <a:ext cx="3841597" cy="914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1" name="Content Placeholder 3">
            <a:extLst>
              <a:ext uri="{FF2B5EF4-FFF2-40B4-BE49-F238E27FC236}">
                <a16:creationId xmlns:a16="http://schemas.microsoft.com/office/drawing/2014/main" id="{46626111-057F-4DFE-82E8-87A37D768B5A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655263" y="3998396"/>
            <a:ext cx="3841597" cy="914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3" name="Content Placeholder 3">
            <a:extLst>
              <a:ext uri="{FF2B5EF4-FFF2-40B4-BE49-F238E27FC236}">
                <a16:creationId xmlns:a16="http://schemas.microsoft.com/office/drawing/2014/main" id="{BC978DF6-9973-4A43-AD8C-475AF27A1890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651341" y="5133158"/>
            <a:ext cx="3841597" cy="914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4" name="Text Placeholder 2">
            <a:extLst>
              <a:ext uri="{FF2B5EF4-FFF2-40B4-BE49-F238E27FC236}">
                <a16:creationId xmlns:a16="http://schemas.microsoft.com/office/drawing/2014/main" id="{5BB77FE6-110C-48D0-BFF2-9B3AEB5A00DE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54320" y="1728869"/>
            <a:ext cx="3841597" cy="3476101"/>
          </a:xfrm>
        </p:spPr>
        <p:txBody>
          <a:bodyPr anchor="t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D35912DC-0607-274E-9ED2-283EB82B8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5263" y="1728870"/>
            <a:ext cx="3841597" cy="914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974792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: Chart Compar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7788CD-2CD3-44AA-8276-9C626E53BA1A}"/>
              </a:ext>
            </a:extLst>
          </p:cNvPr>
          <p:cNvGrpSpPr/>
          <p:nvPr userDrawn="1"/>
        </p:nvGrpSpPr>
        <p:grpSpPr>
          <a:xfrm>
            <a:off x="0" y="12"/>
            <a:ext cx="1028700" cy="1627505"/>
            <a:chOff x="0" y="12"/>
            <a:chExt cx="1028700" cy="1627505"/>
          </a:xfrm>
        </p:grpSpPr>
        <p:sp>
          <p:nvSpPr>
            <p:cNvPr id="7" name="bk object 16">
              <a:extLst>
                <a:ext uri="{FF2B5EF4-FFF2-40B4-BE49-F238E27FC236}">
                  <a16:creationId xmlns:a16="http://schemas.microsoft.com/office/drawing/2014/main" id="{1CE957C7-99DF-4A24-AABA-FE4D21287526}"/>
                </a:ext>
              </a:extLst>
            </p:cNvPr>
            <p:cNvSpPr/>
            <p:nvPr/>
          </p:nvSpPr>
          <p:spPr>
            <a:xfrm>
              <a:off x="0" y="12"/>
              <a:ext cx="1028700" cy="1627505"/>
            </a:xfrm>
            <a:custGeom>
              <a:avLst/>
              <a:gdLst/>
              <a:ahLst/>
              <a:cxnLst/>
              <a:rect l="l" t="t" r="r" b="b"/>
              <a:pathLst>
                <a:path w="1028700" h="1627505">
                  <a:moveTo>
                    <a:pt x="1028688" y="0"/>
                  </a:moveTo>
                  <a:lnTo>
                    <a:pt x="0" y="0"/>
                  </a:lnTo>
                  <a:lnTo>
                    <a:pt x="0" y="1627404"/>
                  </a:lnTo>
                  <a:lnTo>
                    <a:pt x="877444" y="1096917"/>
                  </a:lnTo>
                  <a:lnTo>
                    <a:pt x="915385" y="1069932"/>
                  </a:lnTo>
                  <a:lnTo>
                    <a:pt x="948489" y="1038091"/>
                  </a:lnTo>
                  <a:lnTo>
                    <a:pt x="976389" y="1002040"/>
                  </a:lnTo>
                  <a:lnTo>
                    <a:pt x="998724" y="962425"/>
                  </a:lnTo>
                  <a:lnTo>
                    <a:pt x="1015128" y="919893"/>
                  </a:lnTo>
                  <a:lnTo>
                    <a:pt x="1025238" y="875092"/>
                  </a:lnTo>
                  <a:lnTo>
                    <a:pt x="1028688" y="828667"/>
                  </a:lnTo>
                  <a:lnTo>
                    <a:pt x="1028688" y="0"/>
                  </a:lnTo>
                  <a:close/>
                </a:path>
              </a:pathLst>
            </a:custGeom>
            <a:solidFill>
              <a:srgbClr val="EF3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bk object 17">
              <a:extLst>
                <a:ext uri="{FF2B5EF4-FFF2-40B4-BE49-F238E27FC236}">
                  <a16:creationId xmlns:a16="http://schemas.microsoft.com/office/drawing/2014/main" id="{E02BFE5B-1AE2-4A81-9D2A-528C641E9FC9}"/>
                </a:ext>
              </a:extLst>
            </p:cNvPr>
            <p:cNvSpPr/>
            <p:nvPr/>
          </p:nvSpPr>
          <p:spPr>
            <a:xfrm>
              <a:off x="394370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11"/>
                  </a:lnTo>
                  <a:lnTo>
                    <a:pt x="0" y="69672"/>
                  </a:lnTo>
                  <a:lnTo>
                    <a:pt x="107416" y="134607"/>
                  </a:lnTo>
                  <a:lnTo>
                    <a:pt x="111658" y="132219"/>
                  </a:lnTo>
                  <a:lnTo>
                    <a:pt x="111658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bk object 18">
              <a:extLst>
                <a:ext uri="{FF2B5EF4-FFF2-40B4-BE49-F238E27FC236}">
                  <a16:creationId xmlns:a16="http://schemas.microsoft.com/office/drawing/2014/main" id="{0FCC02E8-A9AB-4BF9-A51E-816642E14BC7}"/>
                </a:ext>
              </a:extLst>
            </p:cNvPr>
            <p:cNvSpPr/>
            <p:nvPr/>
          </p:nvSpPr>
          <p:spPr>
            <a:xfrm>
              <a:off x="242796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4114" y="0"/>
                  </a:moveTo>
                  <a:lnTo>
                    <a:pt x="0" y="2324"/>
                  </a:lnTo>
                  <a:lnTo>
                    <a:pt x="0" y="146697"/>
                  </a:lnTo>
                  <a:lnTo>
                    <a:pt x="1193" y="148818"/>
                  </a:lnTo>
                  <a:lnTo>
                    <a:pt x="119176" y="220192"/>
                  </a:lnTo>
                  <a:lnTo>
                    <a:pt x="123304" y="217868"/>
                  </a:lnTo>
                  <a:lnTo>
                    <a:pt x="123278" y="73494"/>
                  </a:lnTo>
                  <a:lnTo>
                    <a:pt x="122034" y="71361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bk object 19">
              <a:extLst>
                <a:ext uri="{FF2B5EF4-FFF2-40B4-BE49-F238E27FC236}">
                  <a16:creationId xmlns:a16="http://schemas.microsoft.com/office/drawing/2014/main" id="{F5EB7FD6-8105-4DC4-B0E6-5B90746EEF83}"/>
                </a:ext>
              </a:extLst>
            </p:cNvPr>
            <p:cNvSpPr/>
            <p:nvPr/>
          </p:nvSpPr>
          <p:spPr>
            <a:xfrm>
              <a:off x="254318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272" y="0"/>
                  </a:moveTo>
                  <a:lnTo>
                    <a:pt x="118656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846" y="148348"/>
                  </a:lnTo>
                  <a:lnTo>
                    <a:pt x="121462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2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bk object 20">
              <a:extLst>
                <a:ext uri="{FF2B5EF4-FFF2-40B4-BE49-F238E27FC236}">
                  <a16:creationId xmlns:a16="http://schemas.microsoft.com/office/drawing/2014/main" id="{5D66FB1F-2390-4A74-B8C4-B1B8F056C25A}"/>
                </a:ext>
              </a:extLst>
            </p:cNvPr>
            <p:cNvSpPr/>
            <p:nvPr/>
          </p:nvSpPr>
          <p:spPr>
            <a:xfrm>
              <a:off x="38279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4241" y="0"/>
                  </a:moveTo>
                  <a:lnTo>
                    <a:pt x="0" y="2400"/>
                  </a:lnTo>
                  <a:lnTo>
                    <a:pt x="0" y="132930"/>
                  </a:lnTo>
                  <a:lnTo>
                    <a:pt x="4241" y="135318"/>
                  </a:lnTo>
                  <a:lnTo>
                    <a:pt x="112242" y="69989"/>
                  </a:lnTo>
                  <a:lnTo>
                    <a:pt x="112242" y="65328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bk object 21">
              <a:extLst>
                <a:ext uri="{FF2B5EF4-FFF2-40B4-BE49-F238E27FC236}">
                  <a16:creationId xmlns:a16="http://schemas.microsoft.com/office/drawing/2014/main" id="{3337CF02-71C5-4274-BA23-46D215C4979E}"/>
                </a:ext>
              </a:extLst>
            </p:cNvPr>
            <p:cNvSpPr/>
            <p:nvPr/>
          </p:nvSpPr>
          <p:spPr>
            <a:xfrm>
              <a:off x="394361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62"/>
                  </a:lnTo>
                  <a:lnTo>
                    <a:pt x="12" y="69723"/>
                  </a:lnTo>
                  <a:lnTo>
                    <a:pt x="107429" y="134594"/>
                  </a:lnTo>
                  <a:lnTo>
                    <a:pt x="111683" y="132207"/>
                  </a:lnTo>
                  <a:lnTo>
                    <a:pt x="111683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bk object 22">
              <a:extLst>
                <a:ext uri="{FF2B5EF4-FFF2-40B4-BE49-F238E27FC236}">
                  <a16:creationId xmlns:a16="http://schemas.microsoft.com/office/drawing/2014/main" id="{5D87CBC3-3EF2-4469-8770-7121D99D0125}"/>
                </a:ext>
              </a:extLst>
            </p:cNvPr>
            <p:cNvSpPr/>
            <p:nvPr/>
          </p:nvSpPr>
          <p:spPr>
            <a:xfrm>
              <a:off x="522671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19"/>
                  </a:lnTo>
                  <a:lnTo>
                    <a:pt x="4241" y="134607"/>
                  </a:lnTo>
                  <a:lnTo>
                    <a:pt x="111658" y="69672"/>
                  </a:lnTo>
                  <a:lnTo>
                    <a:pt x="111658" y="65011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bk object 23">
              <a:extLst>
                <a:ext uri="{FF2B5EF4-FFF2-40B4-BE49-F238E27FC236}">
                  <a16:creationId xmlns:a16="http://schemas.microsoft.com/office/drawing/2014/main" id="{1E6715A9-7DD5-469E-8699-192A94C1FF1B}"/>
                </a:ext>
              </a:extLst>
            </p:cNvPr>
            <p:cNvSpPr/>
            <p:nvPr/>
          </p:nvSpPr>
          <p:spPr>
            <a:xfrm>
              <a:off x="662599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119189" y="0"/>
                  </a:moveTo>
                  <a:lnTo>
                    <a:pt x="1270" y="71361"/>
                  </a:lnTo>
                  <a:lnTo>
                    <a:pt x="25" y="73494"/>
                  </a:lnTo>
                  <a:lnTo>
                    <a:pt x="0" y="217868"/>
                  </a:lnTo>
                  <a:lnTo>
                    <a:pt x="4127" y="220192"/>
                  </a:lnTo>
                  <a:lnTo>
                    <a:pt x="122110" y="148818"/>
                  </a:lnTo>
                  <a:lnTo>
                    <a:pt x="123304" y="146697"/>
                  </a:lnTo>
                  <a:lnTo>
                    <a:pt x="123304" y="2324"/>
                  </a:lnTo>
                  <a:lnTo>
                    <a:pt x="1191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bk object 24">
              <a:extLst>
                <a:ext uri="{FF2B5EF4-FFF2-40B4-BE49-F238E27FC236}">
                  <a16:creationId xmlns:a16="http://schemas.microsoft.com/office/drawing/2014/main" id="{6FA4B6B0-E50F-4619-B3BE-BC8C26ED967E}"/>
                </a:ext>
              </a:extLst>
            </p:cNvPr>
            <p:cNvSpPr/>
            <p:nvPr/>
          </p:nvSpPr>
          <p:spPr>
            <a:xfrm>
              <a:off x="534313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412" y="0"/>
                  </a:moveTo>
                  <a:lnTo>
                    <a:pt x="118795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605" y="148348"/>
                  </a:lnTo>
                  <a:lnTo>
                    <a:pt x="121221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4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bk object 25">
              <a:extLst>
                <a:ext uri="{FF2B5EF4-FFF2-40B4-BE49-F238E27FC236}">
                  <a16:creationId xmlns:a16="http://schemas.microsoft.com/office/drawing/2014/main" id="{45BD4D5C-FEF4-4476-8D51-00B9F79A5C96}"/>
                </a:ext>
              </a:extLst>
            </p:cNvPr>
            <p:cNvSpPr/>
            <p:nvPr/>
          </p:nvSpPr>
          <p:spPr>
            <a:xfrm>
              <a:off x="53365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108000" y="0"/>
                  </a:moveTo>
                  <a:lnTo>
                    <a:pt x="0" y="65328"/>
                  </a:lnTo>
                  <a:lnTo>
                    <a:pt x="0" y="69989"/>
                  </a:lnTo>
                  <a:lnTo>
                    <a:pt x="108000" y="135318"/>
                  </a:lnTo>
                  <a:lnTo>
                    <a:pt x="112255" y="132930"/>
                  </a:lnTo>
                  <a:lnTo>
                    <a:pt x="112255" y="2400"/>
                  </a:lnTo>
                  <a:lnTo>
                    <a:pt x="10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bk object 26">
              <a:extLst>
                <a:ext uri="{FF2B5EF4-FFF2-40B4-BE49-F238E27FC236}">
                  <a16:creationId xmlns:a16="http://schemas.microsoft.com/office/drawing/2014/main" id="{08C51440-227B-4597-AB72-1113BD7B383B}"/>
                </a:ext>
              </a:extLst>
            </p:cNvPr>
            <p:cNvSpPr/>
            <p:nvPr/>
          </p:nvSpPr>
          <p:spPr>
            <a:xfrm>
              <a:off x="522667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07"/>
                  </a:lnTo>
                  <a:lnTo>
                    <a:pt x="4241" y="134594"/>
                  </a:lnTo>
                  <a:lnTo>
                    <a:pt x="111671" y="69723"/>
                  </a:lnTo>
                  <a:lnTo>
                    <a:pt x="111671" y="65062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流程图: 文档 1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0248B8EA-9D01-428E-804C-5CC4812AD929}"/>
              </a:ext>
            </a:extLst>
          </p:cNvPr>
          <p:cNvSpPr/>
          <p:nvPr userDrawn="1"/>
        </p:nvSpPr>
        <p:spPr>
          <a:xfrm>
            <a:off x="647700" y="1680322"/>
            <a:ext cx="3200400" cy="4382547"/>
          </a:xfrm>
          <a:prstGeom prst="flowChartDocument">
            <a:avLst/>
          </a:prstGeom>
          <a:solidFill>
            <a:srgbClr val="F4F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流程图: 文档 1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145FF500-2A38-4482-856F-EAA07453D2B9}"/>
              </a:ext>
            </a:extLst>
          </p:cNvPr>
          <p:cNvSpPr/>
          <p:nvPr userDrawn="1"/>
        </p:nvSpPr>
        <p:spPr>
          <a:xfrm>
            <a:off x="4495800" y="1680322"/>
            <a:ext cx="3200400" cy="4382547"/>
          </a:xfrm>
          <a:prstGeom prst="flowChartDocument">
            <a:avLst/>
          </a:prstGeom>
          <a:solidFill>
            <a:srgbClr val="F4F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流程图: 文档 1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418911BA-9ADF-4357-A696-C88C65C6ED8C}"/>
              </a:ext>
            </a:extLst>
          </p:cNvPr>
          <p:cNvSpPr/>
          <p:nvPr userDrawn="1"/>
        </p:nvSpPr>
        <p:spPr>
          <a:xfrm>
            <a:off x="8343900" y="1627517"/>
            <a:ext cx="3200400" cy="4382547"/>
          </a:xfrm>
          <a:prstGeom prst="flowChartDocument">
            <a:avLst/>
          </a:prstGeom>
          <a:solidFill>
            <a:srgbClr val="F4F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F6BF92EA-5482-4CA5-B7E2-20A05B08D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220" y="365126"/>
            <a:ext cx="9578057" cy="539336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F5C5EF6E-AA9E-4D67-91E7-A7B5E1031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7700" y="1675955"/>
            <a:ext cx="3200400" cy="91440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B990459A-9F74-430A-AB7C-DB70B6BC3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280" y="2755923"/>
            <a:ext cx="3202079" cy="221363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E42D018-F270-46E7-A1C1-3689396D56A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495800" y="1680322"/>
            <a:ext cx="3200400" cy="91440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5CA66907-3BD6-4FB3-AAAE-EAB7229192F5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496639" y="2768646"/>
            <a:ext cx="3200400" cy="221363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20EB1372-C445-468C-8FDE-E95331A6EB26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343900" y="1675955"/>
            <a:ext cx="3200400" cy="91440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A13353CC-7C55-4532-A5E1-A7ABE8406CBD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344319" y="2768646"/>
            <a:ext cx="3200400" cy="221363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596938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: Three Pan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27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CE3C3387-1B80-402B-B9F6-2110AEDACAB5}"/>
              </a:ext>
            </a:extLst>
          </p:cNvPr>
          <p:cNvSpPr/>
          <p:nvPr userDrawn="1"/>
        </p:nvSpPr>
        <p:spPr>
          <a:xfrm>
            <a:off x="3622596" y="3731664"/>
            <a:ext cx="3509206" cy="199317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28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6FB922AC-5BE2-4FCC-A714-2E4E9CF3727D}"/>
              </a:ext>
            </a:extLst>
          </p:cNvPr>
          <p:cNvSpPr/>
          <p:nvPr userDrawn="1"/>
        </p:nvSpPr>
        <p:spPr>
          <a:xfrm>
            <a:off x="7423071" y="3731664"/>
            <a:ext cx="3509206" cy="199317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1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504227A7-4499-4D5F-ADD3-7BB0F816A2BE}"/>
              </a:ext>
            </a:extLst>
          </p:cNvPr>
          <p:cNvSpPr/>
          <p:nvPr userDrawn="1"/>
        </p:nvSpPr>
        <p:spPr>
          <a:xfrm>
            <a:off x="3622596" y="1690255"/>
            <a:ext cx="7309681" cy="18178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7788CD-2CD3-44AA-8276-9C626E53BA1A}"/>
              </a:ext>
            </a:extLst>
          </p:cNvPr>
          <p:cNvGrpSpPr/>
          <p:nvPr userDrawn="1"/>
        </p:nvGrpSpPr>
        <p:grpSpPr>
          <a:xfrm>
            <a:off x="0" y="12"/>
            <a:ext cx="1028700" cy="1627505"/>
            <a:chOff x="0" y="12"/>
            <a:chExt cx="1028700" cy="1627505"/>
          </a:xfrm>
        </p:grpSpPr>
        <p:sp>
          <p:nvSpPr>
            <p:cNvPr id="7" name="bk object 16">
              <a:extLst>
                <a:ext uri="{FF2B5EF4-FFF2-40B4-BE49-F238E27FC236}">
                  <a16:creationId xmlns:a16="http://schemas.microsoft.com/office/drawing/2014/main" id="{1CE957C7-99DF-4A24-AABA-FE4D21287526}"/>
                </a:ext>
              </a:extLst>
            </p:cNvPr>
            <p:cNvSpPr/>
            <p:nvPr/>
          </p:nvSpPr>
          <p:spPr>
            <a:xfrm>
              <a:off x="0" y="12"/>
              <a:ext cx="1028700" cy="1627505"/>
            </a:xfrm>
            <a:custGeom>
              <a:avLst/>
              <a:gdLst/>
              <a:ahLst/>
              <a:cxnLst/>
              <a:rect l="l" t="t" r="r" b="b"/>
              <a:pathLst>
                <a:path w="1028700" h="1627505">
                  <a:moveTo>
                    <a:pt x="1028688" y="0"/>
                  </a:moveTo>
                  <a:lnTo>
                    <a:pt x="0" y="0"/>
                  </a:lnTo>
                  <a:lnTo>
                    <a:pt x="0" y="1627404"/>
                  </a:lnTo>
                  <a:lnTo>
                    <a:pt x="877444" y="1096917"/>
                  </a:lnTo>
                  <a:lnTo>
                    <a:pt x="915385" y="1069932"/>
                  </a:lnTo>
                  <a:lnTo>
                    <a:pt x="948489" y="1038091"/>
                  </a:lnTo>
                  <a:lnTo>
                    <a:pt x="976389" y="1002040"/>
                  </a:lnTo>
                  <a:lnTo>
                    <a:pt x="998724" y="962425"/>
                  </a:lnTo>
                  <a:lnTo>
                    <a:pt x="1015128" y="919893"/>
                  </a:lnTo>
                  <a:lnTo>
                    <a:pt x="1025238" y="875092"/>
                  </a:lnTo>
                  <a:lnTo>
                    <a:pt x="1028688" y="828667"/>
                  </a:lnTo>
                  <a:lnTo>
                    <a:pt x="1028688" y="0"/>
                  </a:lnTo>
                  <a:close/>
                </a:path>
              </a:pathLst>
            </a:custGeom>
            <a:solidFill>
              <a:srgbClr val="EF3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bk object 17">
              <a:extLst>
                <a:ext uri="{FF2B5EF4-FFF2-40B4-BE49-F238E27FC236}">
                  <a16:creationId xmlns:a16="http://schemas.microsoft.com/office/drawing/2014/main" id="{E02BFE5B-1AE2-4A81-9D2A-528C641E9FC9}"/>
                </a:ext>
              </a:extLst>
            </p:cNvPr>
            <p:cNvSpPr/>
            <p:nvPr/>
          </p:nvSpPr>
          <p:spPr>
            <a:xfrm>
              <a:off x="394370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11"/>
                  </a:lnTo>
                  <a:lnTo>
                    <a:pt x="0" y="69672"/>
                  </a:lnTo>
                  <a:lnTo>
                    <a:pt x="107416" y="134607"/>
                  </a:lnTo>
                  <a:lnTo>
                    <a:pt x="111658" y="132219"/>
                  </a:lnTo>
                  <a:lnTo>
                    <a:pt x="111658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bk object 18">
              <a:extLst>
                <a:ext uri="{FF2B5EF4-FFF2-40B4-BE49-F238E27FC236}">
                  <a16:creationId xmlns:a16="http://schemas.microsoft.com/office/drawing/2014/main" id="{0FCC02E8-A9AB-4BF9-A51E-816642E14BC7}"/>
                </a:ext>
              </a:extLst>
            </p:cNvPr>
            <p:cNvSpPr/>
            <p:nvPr/>
          </p:nvSpPr>
          <p:spPr>
            <a:xfrm>
              <a:off x="242796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4114" y="0"/>
                  </a:moveTo>
                  <a:lnTo>
                    <a:pt x="0" y="2324"/>
                  </a:lnTo>
                  <a:lnTo>
                    <a:pt x="0" y="146697"/>
                  </a:lnTo>
                  <a:lnTo>
                    <a:pt x="1193" y="148818"/>
                  </a:lnTo>
                  <a:lnTo>
                    <a:pt x="119176" y="220192"/>
                  </a:lnTo>
                  <a:lnTo>
                    <a:pt x="123304" y="217868"/>
                  </a:lnTo>
                  <a:lnTo>
                    <a:pt x="123278" y="73494"/>
                  </a:lnTo>
                  <a:lnTo>
                    <a:pt x="122034" y="71361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bk object 19">
              <a:extLst>
                <a:ext uri="{FF2B5EF4-FFF2-40B4-BE49-F238E27FC236}">
                  <a16:creationId xmlns:a16="http://schemas.microsoft.com/office/drawing/2014/main" id="{F5EB7FD6-8105-4DC4-B0E6-5B90746EEF83}"/>
                </a:ext>
              </a:extLst>
            </p:cNvPr>
            <p:cNvSpPr/>
            <p:nvPr/>
          </p:nvSpPr>
          <p:spPr>
            <a:xfrm>
              <a:off x="254318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272" y="0"/>
                  </a:moveTo>
                  <a:lnTo>
                    <a:pt x="118656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846" y="148348"/>
                  </a:lnTo>
                  <a:lnTo>
                    <a:pt x="121462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2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bk object 20">
              <a:extLst>
                <a:ext uri="{FF2B5EF4-FFF2-40B4-BE49-F238E27FC236}">
                  <a16:creationId xmlns:a16="http://schemas.microsoft.com/office/drawing/2014/main" id="{5D66FB1F-2390-4A74-B8C4-B1B8F056C25A}"/>
                </a:ext>
              </a:extLst>
            </p:cNvPr>
            <p:cNvSpPr/>
            <p:nvPr/>
          </p:nvSpPr>
          <p:spPr>
            <a:xfrm>
              <a:off x="38279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4241" y="0"/>
                  </a:moveTo>
                  <a:lnTo>
                    <a:pt x="0" y="2400"/>
                  </a:lnTo>
                  <a:lnTo>
                    <a:pt x="0" y="132930"/>
                  </a:lnTo>
                  <a:lnTo>
                    <a:pt x="4241" y="135318"/>
                  </a:lnTo>
                  <a:lnTo>
                    <a:pt x="112242" y="69989"/>
                  </a:lnTo>
                  <a:lnTo>
                    <a:pt x="112242" y="65328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bk object 21">
              <a:extLst>
                <a:ext uri="{FF2B5EF4-FFF2-40B4-BE49-F238E27FC236}">
                  <a16:creationId xmlns:a16="http://schemas.microsoft.com/office/drawing/2014/main" id="{3337CF02-71C5-4274-BA23-46D215C4979E}"/>
                </a:ext>
              </a:extLst>
            </p:cNvPr>
            <p:cNvSpPr/>
            <p:nvPr/>
          </p:nvSpPr>
          <p:spPr>
            <a:xfrm>
              <a:off x="394361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62"/>
                  </a:lnTo>
                  <a:lnTo>
                    <a:pt x="12" y="69723"/>
                  </a:lnTo>
                  <a:lnTo>
                    <a:pt x="107429" y="134594"/>
                  </a:lnTo>
                  <a:lnTo>
                    <a:pt x="111683" y="132207"/>
                  </a:lnTo>
                  <a:lnTo>
                    <a:pt x="111683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bk object 22">
              <a:extLst>
                <a:ext uri="{FF2B5EF4-FFF2-40B4-BE49-F238E27FC236}">
                  <a16:creationId xmlns:a16="http://schemas.microsoft.com/office/drawing/2014/main" id="{5D87CBC3-3EF2-4469-8770-7121D99D0125}"/>
                </a:ext>
              </a:extLst>
            </p:cNvPr>
            <p:cNvSpPr/>
            <p:nvPr/>
          </p:nvSpPr>
          <p:spPr>
            <a:xfrm>
              <a:off x="522671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19"/>
                  </a:lnTo>
                  <a:lnTo>
                    <a:pt x="4241" y="134607"/>
                  </a:lnTo>
                  <a:lnTo>
                    <a:pt x="111658" y="69672"/>
                  </a:lnTo>
                  <a:lnTo>
                    <a:pt x="111658" y="65011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bk object 23">
              <a:extLst>
                <a:ext uri="{FF2B5EF4-FFF2-40B4-BE49-F238E27FC236}">
                  <a16:creationId xmlns:a16="http://schemas.microsoft.com/office/drawing/2014/main" id="{1E6715A9-7DD5-469E-8699-192A94C1FF1B}"/>
                </a:ext>
              </a:extLst>
            </p:cNvPr>
            <p:cNvSpPr/>
            <p:nvPr/>
          </p:nvSpPr>
          <p:spPr>
            <a:xfrm>
              <a:off x="662599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119189" y="0"/>
                  </a:moveTo>
                  <a:lnTo>
                    <a:pt x="1270" y="71361"/>
                  </a:lnTo>
                  <a:lnTo>
                    <a:pt x="25" y="73494"/>
                  </a:lnTo>
                  <a:lnTo>
                    <a:pt x="0" y="217868"/>
                  </a:lnTo>
                  <a:lnTo>
                    <a:pt x="4127" y="220192"/>
                  </a:lnTo>
                  <a:lnTo>
                    <a:pt x="122110" y="148818"/>
                  </a:lnTo>
                  <a:lnTo>
                    <a:pt x="123304" y="146697"/>
                  </a:lnTo>
                  <a:lnTo>
                    <a:pt x="123304" y="2324"/>
                  </a:lnTo>
                  <a:lnTo>
                    <a:pt x="1191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bk object 24">
              <a:extLst>
                <a:ext uri="{FF2B5EF4-FFF2-40B4-BE49-F238E27FC236}">
                  <a16:creationId xmlns:a16="http://schemas.microsoft.com/office/drawing/2014/main" id="{6FA4B6B0-E50F-4619-B3BE-BC8C26ED967E}"/>
                </a:ext>
              </a:extLst>
            </p:cNvPr>
            <p:cNvSpPr/>
            <p:nvPr/>
          </p:nvSpPr>
          <p:spPr>
            <a:xfrm>
              <a:off x="534313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412" y="0"/>
                  </a:moveTo>
                  <a:lnTo>
                    <a:pt x="118795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605" y="148348"/>
                  </a:lnTo>
                  <a:lnTo>
                    <a:pt x="121221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4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bk object 25">
              <a:extLst>
                <a:ext uri="{FF2B5EF4-FFF2-40B4-BE49-F238E27FC236}">
                  <a16:creationId xmlns:a16="http://schemas.microsoft.com/office/drawing/2014/main" id="{45BD4D5C-FEF4-4476-8D51-00B9F79A5C96}"/>
                </a:ext>
              </a:extLst>
            </p:cNvPr>
            <p:cNvSpPr/>
            <p:nvPr/>
          </p:nvSpPr>
          <p:spPr>
            <a:xfrm>
              <a:off x="53365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108000" y="0"/>
                  </a:moveTo>
                  <a:lnTo>
                    <a:pt x="0" y="65328"/>
                  </a:lnTo>
                  <a:lnTo>
                    <a:pt x="0" y="69989"/>
                  </a:lnTo>
                  <a:lnTo>
                    <a:pt x="108000" y="135318"/>
                  </a:lnTo>
                  <a:lnTo>
                    <a:pt x="112255" y="132930"/>
                  </a:lnTo>
                  <a:lnTo>
                    <a:pt x="112255" y="2400"/>
                  </a:lnTo>
                  <a:lnTo>
                    <a:pt x="10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bk object 26">
              <a:extLst>
                <a:ext uri="{FF2B5EF4-FFF2-40B4-BE49-F238E27FC236}">
                  <a16:creationId xmlns:a16="http://schemas.microsoft.com/office/drawing/2014/main" id="{08C51440-227B-4597-AB72-1113BD7B383B}"/>
                </a:ext>
              </a:extLst>
            </p:cNvPr>
            <p:cNvSpPr/>
            <p:nvPr/>
          </p:nvSpPr>
          <p:spPr>
            <a:xfrm>
              <a:off x="522667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07"/>
                  </a:lnTo>
                  <a:lnTo>
                    <a:pt x="4241" y="134594"/>
                  </a:lnTo>
                  <a:lnTo>
                    <a:pt x="111671" y="69723"/>
                  </a:lnTo>
                  <a:lnTo>
                    <a:pt x="111671" y="65062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F6BF92EA-5482-4CA5-B7E2-20A05B08D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220" y="365126"/>
            <a:ext cx="9578057" cy="539336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F5C5EF6E-AA9E-4D67-91E7-A7B5E1031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16016" y="1951551"/>
            <a:ext cx="6718850" cy="439097"/>
          </a:xfrm>
        </p:spPr>
        <p:txBody>
          <a:bodyPr anchor="b">
            <a:normAutofit/>
          </a:bodyPr>
          <a:lstStyle>
            <a:lvl1pPr marL="0" indent="0" algn="l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B990459A-9F74-430A-AB7C-DB70B6BC3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16017" y="2390648"/>
            <a:ext cx="6718850" cy="9091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E42D018-F270-46E7-A1C1-3689396D56A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16017" y="3899627"/>
            <a:ext cx="2932044" cy="439097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5CA66907-3BD6-4FB3-AAAE-EAB7229192F5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916017" y="4338724"/>
            <a:ext cx="2932044" cy="12172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702F11A6-E913-425C-8976-E20FBEC35310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702823" y="3899627"/>
            <a:ext cx="2932044" cy="439097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Content Placeholder 3">
            <a:extLst>
              <a:ext uri="{FF2B5EF4-FFF2-40B4-BE49-F238E27FC236}">
                <a16:creationId xmlns:a16="http://schemas.microsoft.com/office/drawing/2014/main" id="{7BB4A00A-BC38-4BF1-9C7D-577FF7F9A6C7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702823" y="4338724"/>
            <a:ext cx="2932044" cy="12172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27958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1: Titl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7" name="bk object 16">
            <a:extLst>
              <a:ext uri="{FF2B5EF4-FFF2-40B4-BE49-F238E27FC236}">
                <a16:creationId xmlns:a16="http://schemas.microsoft.com/office/drawing/2014/main" id="{3ACF61FA-F36F-48FF-9164-7B7C105B9495}"/>
              </a:ext>
            </a:extLst>
          </p:cNvPr>
          <p:cNvSpPr/>
          <p:nvPr userDrawn="1"/>
        </p:nvSpPr>
        <p:spPr>
          <a:xfrm>
            <a:off x="0" y="0"/>
            <a:ext cx="11130855" cy="6858000"/>
          </a:xfrm>
          <a:custGeom>
            <a:avLst/>
            <a:gdLst/>
            <a:ahLst/>
            <a:cxnLst/>
            <a:rect l="l" t="t" r="r" b="b"/>
            <a:pathLst>
              <a:path w="15830550" h="9753600">
                <a:moveTo>
                  <a:pt x="15830147" y="0"/>
                </a:moveTo>
                <a:lnTo>
                  <a:pt x="0" y="0"/>
                </a:lnTo>
                <a:lnTo>
                  <a:pt x="0" y="9753599"/>
                </a:lnTo>
                <a:lnTo>
                  <a:pt x="7678807" y="9753599"/>
                </a:lnTo>
                <a:lnTo>
                  <a:pt x="15608710" y="4959319"/>
                </a:lnTo>
                <a:lnTo>
                  <a:pt x="15648317" y="4932451"/>
                </a:lnTo>
                <a:lnTo>
                  <a:pt x="15684531" y="4901961"/>
                </a:lnTo>
                <a:lnTo>
                  <a:pt x="15717168" y="4868171"/>
                </a:lnTo>
                <a:lnTo>
                  <a:pt x="15746046" y="4831408"/>
                </a:lnTo>
                <a:lnTo>
                  <a:pt x="15770982" y="4791997"/>
                </a:lnTo>
                <a:lnTo>
                  <a:pt x="15791795" y="4750261"/>
                </a:lnTo>
                <a:lnTo>
                  <a:pt x="15808300" y="4706526"/>
                </a:lnTo>
                <a:lnTo>
                  <a:pt x="15820315" y="4661116"/>
                </a:lnTo>
                <a:lnTo>
                  <a:pt x="15827659" y="4614356"/>
                </a:lnTo>
                <a:lnTo>
                  <a:pt x="15830147" y="4566572"/>
                </a:lnTo>
                <a:lnTo>
                  <a:pt x="15830147" y="0"/>
                </a:lnTo>
                <a:close/>
              </a:path>
            </a:pathLst>
          </a:custGeom>
          <a:solidFill>
            <a:srgbClr val="EF3F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8995E584-05CA-4D9A-9575-C18C8D530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56" y="1324843"/>
            <a:ext cx="7315200" cy="2743200"/>
          </a:xfrm>
        </p:spPr>
        <p:txBody>
          <a:bodyPr anchor="t">
            <a:normAutofit/>
          </a:bodyPr>
          <a:lstStyle>
            <a:lvl1pPr marL="0" indent="0" algn="l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EA088A-DD7C-1D42-862F-8D44826B123A}"/>
              </a:ext>
            </a:extLst>
          </p:cNvPr>
          <p:cNvSpPr>
            <a:spLocks noGrp="1" noChangeAspect="1"/>
          </p:cNvSpPr>
          <p:nvPr>
            <p:ph sz="quarter" idx="13"/>
          </p:nvPr>
        </p:nvSpPr>
        <p:spPr>
          <a:xfrm>
            <a:off x="10043160" y="4344670"/>
            <a:ext cx="2011680" cy="2011680"/>
          </a:xfrm>
        </p:spPr>
        <p:txBody>
          <a:bodyPr anchor="ctr"/>
          <a:lstStyle>
            <a:lvl4pPr marL="1371600" indent="0" algn="l">
              <a:lnSpc>
                <a:spcPct val="100000"/>
              </a:lnSpc>
              <a:buNone/>
              <a:defRPr lang="en-US" dirty="0" smtClean="0"/>
            </a:lvl4pPr>
          </a:lstStyle>
          <a:p>
            <a:pPr lvl="3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7E624A-4919-A944-A402-C3D0205823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70056" y="4297796"/>
            <a:ext cx="502920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93477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: Three Panel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27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9978BEF0-DCCB-4AEA-8DB8-BA8F103D4577}"/>
              </a:ext>
            </a:extLst>
          </p:cNvPr>
          <p:cNvSpPr/>
          <p:nvPr userDrawn="1"/>
        </p:nvSpPr>
        <p:spPr>
          <a:xfrm>
            <a:off x="6290510" y="3429000"/>
            <a:ext cx="4640180" cy="29273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27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CE3C3387-1B80-402B-B9F6-2110AEDACAB5}"/>
              </a:ext>
            </a:extLst>
          </p:cNvPr>
          <p:cNvSpPr/>
          <p:nvPr userDrawn="1"/>
        </p:nvSpPr>
        <p:spPr>
          <a:xfrm>
            <a:off x="1354220" y="3429000"/>
            <a:ext cx="4640180" cy="29273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10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504227A7-4499-4D5F-ADD3-7BB0F816A2BE}"/>
              </a:ext>
            </a:extLst>
          </p:cNvPr>
          <p:cNvSpPr/>
          <p:nvPr userDrawn="1"/>
        </p:nvSpPr>
        <p:spPr>
          <a:xfrm>
            <a:off x="1306971" y="1272266"/>
            <a:ext cx="9578057" cy="18178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7788CD-2CD3-44AA-8276-9C626E53BA1A}"/>
              </a:ext>
            </a:extLst>
          </p:cNvPr>
          <p:cNvGrpSpPr/>
          <p:nvPr userDrawn="1"/>
        </p:nvGrpSpPr>
        <p:grpSpPr>
          <a:xfrm>
            <a:off x="0" y="12"/>
            <a:ext cx="1028700" cy="1627505"/>
            <a:chOff x="0" y="12"/>
            <a:chExt cx="1028700" cy="1627505"/>
          </a:xfrm>
        </p:grpSpPr>
        <p:sp>
          <p:nvSpPr>
            <p:cNvPr id="7" name="bk object 16">
              <a:extLst>
                <a:ext uri="{FF2B5EF4-FFF2-40B4-BE49-F238E27FC236}">
                  <a16:creationId xmlns:a16="http://schemas.microsoft.com/office/drawing/2014/main" id="{1CE957C7-99DF-4A24-AABA-FE4D21287526}"/>
                </a:ext>
              </a:extLst>
            </p:cNvPr>
            <p:cNvSpPr/>
            <p:nvPr/>
          </p:nvSpPr>
          <p:spPr>
            <a:xfrm>
              <a:off x="0" y="12"/>
              <a:ext cx="1028700" cy="1627505"/>
            </a:xfrm>
            <a:custGeom>
              <a:avLst/>
              <a:gdLst/>
              <a:ahLst/>
              <a:cxnLst/>
              <a:rect l="l" t="t" r="r" b="b"/>
              <a:pathLst>
                <a:path w="1028700" h="1627505">
                  <a:moveTo>
                    <a:pt x="1028688" y="0"/>
                  </a:moveTo>
                  <a:lnTo>
                    <a:pt x="0" y="0"/>
                  </a:lnTo>
                  <a:lnTo>
                    <a:pt x="0" y="1627404"/>
                  </a:lnTo>
                  <a:lnTo>
                    <a:pt x="877444" y="1096917"/>
                  </a:lnTo>
                  <a:lnTo>
                    <a:pt x="915385" y="1069932"/>
                  </a:lnTo>
                  <a:lnTo>
                    <a:pt x="948489" y="1038091"/>
                  </a:lnTo>
                  <a:lnTo>
                    <a:pt x="976389" y="1002040"/>
                  </a:lnTo>
                  <a:lnTo>
                    <a:pt x="998724" y="962425"/>
                  </a:lnTo>
                  <a:lnTo>
                    <a:pt x="1015128" y="919893"/>
                  </a:lnTo>
                  <a:lnTo>
                    <a:pt x="1025238" y="875092"/>
                  </a:lnTo>
                  <a:lnTo>
                    <a:pt x="1028688" y="828667"/>
                  </a:lnTo>
                  <a:lnTo>
                    <a:pt x="1028688" y="0"/>
                  </a:lnTo>
                  <a:close/>
                </a:path>
              </a:pathLst>
            </a:custGeom>
            <a:solidFill>
              <a:srgbClr val="EF3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bk object 17">
              <a:extLst>
                <a:ext uri="{FF2B5EF4-FFF2-40B4-BE49-F238E27FC236}">
                  <a16:creationId xmlns:a16="http://schemas.microsoft.com/office/drawing/2014/main" id="{E02BFE5B-1AE2-4A81-9D2A-528C641E9FC9}"/>
                </a:ext>
              </a:extLst>
            </p:cNvPr>
            <p:cNvSpPr/>
            <p:nvPr/>
          </p:nvSpPr>
          <p:spPr>
            <a:xfrm>
              <a:off x="394370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11"/>
                  </a:lnTo>
                  <a:lnTo>
                    <a:pt x="0" y="69672"/>
                  </a:lnTo>
                  <a:lnTo>
                    <a:pt x="107416" y="134607"/>
                  </a:lnTo>
                  <a:lnTo>
                    <a:pt x="111658" y="132219"/>
                  </a:lnTo>
                  <a:lnTo>
                    <a:pt x="111658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bk object 18">
              <a:extLst>
                <a:ext uri="{FF2B5EF4-FFF2-40B4-BE49-F238E27FC236}">
                  <a16:creationId xmlns:a16="http://schemas.microsoft.com/office/drawing/2014/main" id="{0FCC02E8-A9AB-4BF9-A51E-816642E14BC7}"/>
                </a:ext>
              </a:extLst>
            </p:cNvPr>
            <p:cNvSpPr/>
            <p:nvPr/>
          </p:nvSpPr>
          <p:spPr>
            <a:xfrm>
              <a:off x="242796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4114" y="0"/>
                  </a:moveTo>
                  <a:lnTo>
                    <a:pt x="0" y="2324"/>
                  </a:lnTo>
                  <a:lnTo>
                    <a:pt x="0" y="146697"/>
                  </a:lnTo>
                  <a:lnTo>
                    <a:pt x="1193" y="148818"/>
                  </a:lnTo>
                  <a:lnTo>
                    <a:pt x="119176" y="220192"/>
                  </a:lnTo>
                  <a:lnTo>
                    <a:pt x="123304" y="217868"/>
                  </a:lnTo>
                  <a:lnTo>
                    <a:pt x="123278" y="73494"/>
                  </a:lnTo>
                  <a:lnTo>
                    <a:pt x="122034" y="71361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bk object 19">
              <a:extLst>
                <a:ext uri="{FF2B5EF4-FFF2-40B4-BE49-F238E27FC236}">
                  <a16:creationId xmlns:a16="http://schemas.microsoft.com/office/drawing/2014/main" id="{F5EB7FD6-8105-4DC4-B0E6-5B90746EEF83}"/>
                </a:ext>
              </a:extLst>
            </p:cNvPr>
            <p:cNvSpPr/>
            <p:nvPr/>
          </p:nvSpPr>
          <p:spPr>
            <a:xfrm>
              <a:off x="254318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272" y="0"/>
                  </a:moveTo>
                  <a:lnTo>
                    <a:pt x="118656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846" y="148348"/>
                  </a:lnTo>
                  <a:lnTo>
                    <a:pt x="121462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2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bk object 20">
              <a:extLst>
                <a:ext uri="{FF2B5EF4-FFF2-40B4-BE49-F238E27FC236}">
                  <a16:creationId xmlns:a16="http://schemas.microsoft.com/office/drawing/2014/main" id="{5D66FB1F-2390-4A74-B8C4-B1B8F056C25A}"/>
                </a:ext>
              </a:extLst>
            </p:cNvPr>
            <p:cNvSpPr/>
            <p:nvPr/>
          </p:nvSpPr>
          <p:spPr>
            <a:xfrm>
              <a:off x="38279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4241" y="0"/>
                  </a:moveTo>
                  <a:lnTo>
                    <a:pt x="0" y="2400"/>
                  </a:lnTo>
                  <a:lnTo>
                    <a:pt x="0" y="132930"/>
                  </a:lnTo>
                  <a:lnTo>
                    <a:pt x="4241" y="135318"/>
                  </a:lnTo>
                  <a:lnTo>
                    <a:pt x="112242" y="69989"/>
                  </a:lnTo>
                  <a:lnTo>
                    <a:pt x="112242" y="65328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bk object 21">
              <a:extLst>
                <a:ext uri="{FF2B5EF4-FFF2-40B4-BE49-F238E27FC236}">
                  <a16:creationId xmlns:a16="http://schemas.microsoft.com/office/drawing/2014/main" id="{3337CF02-71C5-4274-BA23-46D215C4979E}"/>
                </a:ext>
              </a:extLst>
            </p:cNvPr>
            <p:cNvSpPr/>
            <p:nvPr/>
          </p:nvSpPr>
          <p:spPr>
            <a:xfrm>
              <a:off x="394361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62"/>
                  </a:lnTo>
                  <a:lnTo>
                    <a:pt x="12" y="69723"/>
                  </a:lnTo>
                  <a:lnTo>
                    <a:pt x="107429" y="134594"/>
                  </a:lnTo>
                  <a:lnTo>
                    <a:pt x="111683" y="132207"/>
                  </a:lnTo>
                  <a:lnTo>
                    <a:pt x="111683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bk object 22">
              <a:extLst>
                <a:ext uri="{FF2B5EF4-FFF2-40B4-BE49-F238E27FC236}">
                  <a16:creationId xmlns:a16="http://schemas.microsoft.com/office/drawing/2014/main" id="{5D87CBC3-3EF2-4469-8770-7121D99D0125}"/>
                </a:ext>
              </a:extLst>
            </p:cNvPr>
            <p:cNvSpPr/>
            <p:nvPr/>
          </p:nvSpPr>
          <p:spPr>
            <a:xfrm>
              <a:off x="522671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19"/>
                  </a:lnTo>
                  <a:lnTo>
                    <a:pt x="4241" y="134607"/>
                  </a:lnTo>
                  <a:lnTo>
                    <a:pt x="111658" y="69672"/>
                  </a:lnTo>
                  <a:lnTo>
                    <a:pt x="111658" y="65011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bk object 23">
              <a:extLst>
                <a:ext uri="{FF2B5EF4-FFF2-40B4-BE49-F238E27FC236}">
                  <a16:creationId xmlns:a16="http://schemas.microsoft.com/office/drawing/2014/main" id="{1E6715A9-7DD5-469E-8699-192A94C1FF1B}"/>
                </a:ext>
              </a:extLst>
            </p:cNvPr>
            <p:cNvSpPr/>
            <p:nvPr/>
          </p:nvSpPr>
          <p:spPr>
            <a:xfrm>
              <a:off x="662599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119189" y="0"/>
                  </a:moveTo>
                  <a:lnTo>
                    <a:pt x="1270" y="71361"/>
                  </a:lnTo>
                  <a:lnTo>
                    <a:pt x="25" y="73494"/>
                  </a:lnTo>
                  <a:lnTo>
                    <a:pt x="0" y="217868"/>
                  </a:lnTo>
                  <a:lnTo>
                    <a:pt x="4127" y="220192"/>
                  </a:lnTo>
                  <a:lnTo>
                    <a:pt x="122110" y="148818"/>
                  </a:lnTo>
                  <a:lnTo>
                    <a:pt x="123304" y="146697"/>
                  </a:lnTo>
                  <a:lnTo>
                    <a:pt x="123304" y="2324"/>
                  </a:lnTo>
                  <a:lnTo>
                    <a:pt x="1191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bk object 24">
              <a:extLst>
                <a:ext uri="{FF2B5EF4-FFF2-40B4-BE49-F238E27FC236}">
                  <a16:creationId xmlns:a16="http://schemas.microsoft.com/office/drawing/2014/main" id="{6FA4B6B0-E50F-4619-B3BE-BC8C26ED967E}"/>
                </a:ext>
              </a:extLst>
            </p:cNvPr>
            <p:cNvSpPr/>
            <p:nvPr/>
          </p:nvSpPr>
          <p:spPr>
            <a:xfrm>
              <a:off x="534313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412" y="0"/>
                  </a:moveTo>
                  <a:lnTo>
                    <a:pt x="118795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605" y="148348"/>
                  </a:lnTo>
                  <a:lnTo>
                    <a:pt x="121221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4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bk object 25">
              <a:extLst>
                <a:ext uri="{FF2B5EF4-FFF2-40B4-BE49-F238E27FC236}">
                  <a16:creationId xmlns:a16="http://schemas.microsoft.com/office/drawing/2014/main" id="{45BD4D5C-FEF4-4476-8D51-00B9F79A5C96}"/>
                </a:ext>
              </a:extLst>
            </p:cNvPr>
            <p:cNvSpPr/>
            <p:nvPr/>
          </p:nvSpPr>
          <p:spPr>
            <a:xfrm>
              <a:off x="53365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108000" y="0"/>
                  </a:moveTo>
                  <a:lnTo>
                    <a:pt x="0" y="65328"/>
                  </a:lnTo>
                  <a:lnTo>
                    <a:pt x="0" y="69989"/>
                  </a:lnTo>
                  <a:lnTo>
                    <a:pt x="108000" y="135318"/>
                  </a:lnTo>
                  <a:lnTo>
                    <a:pt x="112255" y="132930"/>
                  </a:lnTo>
                  <a:lnTo>
                    <a:pt x="112255" y="2400"/>
                  </a:lnTo>
                  <a:lnTo>
                    <a:pt x="10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bk object 26">
              <a:extLst>
                <a:ext uri="{FF2B5EF4-FFF2-40B4-BE49-F238E27FC236}">
                  <a16:creationId xmlns:a16="http://schemas.microsoft.com/office/drawing/2014/main" id="{08C51440-227B-4597-AB72-1113BD7B383B}"/>
                </a:ext>
              </a:extLst>
            </p:cNvPr>
            <p:cNvSpPr/>
            <p:nvPr/>
          </p:nvSpPr>
          <p:spPr>
            <a:xfrm>
              <a:off x="522667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07"/>
                  </a:lnTo>
                  <a:lnTo>
                    <a:pt x="4241" y="134594"/>
                  </a:lnTo>
                  <a:lnTo>
                    <a:pt x="111671" y="69723"/>
                  </a:lnTo>
                  <a:lnTo>
                    <a:pt x="111671" y="65062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F6BF92EA-5482-4CA5-B7E2-20A05B08D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220" y="365126"/>
            <a:ext cx="9578057" cy="539336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B990459A-9F74-430A-AB7C-DB70B6BC3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06971" y="1272266"/>
            <a:ext cx="9578057" cy="17889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5CA66907-3BD6-4FB3-AAAE-EAB7229192F5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354220" y="3428999"/>
            <a:ext cx="4640180" cy="289844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F680B54E-CC6D-4472-B542-8288CC9A4EDB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290510" y="3457907"/>
            <a:ext cx="4594518" cy="286953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8708087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: Three Panel Showc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27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1EF2C249-30A4-41AE-8FBB-ED7746B1D117}"/>
              </a:ext>
            </a:extLst>
          </p:cNvPr>
          <p:cNvSpPr/>
          <p:nvPr userDrawn="1"/>
        </p:nvSpPr>
        <p:spPr>
          <a:xfrm>
            <a:off x="6236107" y="1690255"/>
            <a:ext cx="4696170" cy="191484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27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9978BEF0-DCCB-4AEA-8DB8-BA8F103D4577}"/>
              </a:ext>
            </a:extLst>
          </p:cNvPr>
          <p:cNvSpPr/>
          <p:nvPr userDrawn="1"/>
        </p:nvSpPr>
        <p:spPr>
          <a:xfrm>
            <a:off x="6236106" y="3810000"/>
            <a:ext cx="4696169" cy="191484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27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CE3C3387-1B80-402B-B9F6-2110AEDACAB5}"/>
              </a:ext>
            </a:extLst>
          </p:cNvPr>
          <p:cNvSpPr/>
          <p:nvPr userDrawn="1"/>
        </p:nvSpPr>
        <p:spPr>
          <a:xfrm>
            <a:off x="1354220" y="1690255"/>
            <a:ext cx="4640180" cy="403458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7788CD-2CD3-44AA-8276-9C626E53BA1A}"/>
              </a:ext>
            </a:extLst>
          </p:cNvPr>
          <p:cNvGrpSpPr/>
          <p:nvPr userDrawn="1"/>
        </p:nvGrpSpPr>
        <p:grpSpPr>
          <a:xfrm>
            <a:off x="0" y="12"/>
            <a:ext cx="1028700" cy="1627505"/>
            <a:chOff x="0" y="12"/>
            <a:chExt cx="1028700" cy="1627505"/>
          </a:xfrm>
        </p:grpSpPr>
        <p:sp>
          <p:nvSpPr>
            <p:cNvPr id="7" name="bk object 16">
              <a:extLst>
                <a:ext uri="{FF2B5EF4-FFF2-40B4-BE49-F238E27FC236}">
                  <a16:creationId xmlns:a16="http://schemas.microsoft.com/office/drawing/2014/main" id="{1CE957C7-99DF-4A24-AABA-FE4D21287526}"/>
                </a:ext>
              </a:extLst>
            </p:cNvPr>
            <p:cNvSpPr/>
            <p:nvPr/>
          </p:nvSpPr>
          <p:spPr>
            <a:xfrm>
              <a:off x="0" y="12"/>
              <a:ext cx="1028700" cy="1627505"/>
            </a:xfrm>
            <a:custGeom>
              <a:avLst/>
              <a:gdLst/>
              <a:ahLst/>
              <a:cxnLst/>
              <a:rect l="l" t="t" r="r" b="b"/>
              <a:pathLst>
                <a:path w="1028700" h="1627505">
                  <a:moveTo>
                    <a:pt x="1028688" y="0"/>
                  </a:moveTo>
                  <a:lnTo>
                    <a:pt x="0" y="0"/>
                  </a:lnTo>
                  <a:lnTo>
                    <a:pt x="0" y="1627404"/>
                  </a:lnTo>
                  <a:lnTo>
                    <a:pt x="877444" y="1096917"/>
                  </a:lnTo>
                  <a:lnTo>
                    <a:pt x="915385" y="1069932"/>
                  </a:lnTo>
                  <a:lnTo>
                    <a:pt x="948489" y="1038091"/>
                  </a:lnTo>
                  <a:lnTo>
                    <a:pt x="976389" y="1002040"/>
                  </a:lnTo>
                  <a:lnTo>
                    <a:pt x="998724" y="962425"/>
                  </a:lnTo>
                  <a:lnTo>
                    <a:pt x="1015128" y="919893"/>
                  </a:lnTo>
                  <a:lnTo>
                    <a:pt x="1025238" y="875092"/>
                  </a:lnTo>
                  <a:lnTo>
                    <a:pt x="1028688" y="828667"/>
                  </a:lnTo>
                  <a:lnTo>
                    <a:pt x="1028688" y="0"/>
                  </a:lnTo>
                  <a:close/>
                </a:path>
              </a:pathLst>
            </a:custGeom>
            <a:solidFill>
              <a:srgbClr val="EF3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bk object 17">
              <a:extLst>
                <a:ext uri="{FF2B5EF4-FFF2-40B4-BE49-F238E27FC236}">
                  <a16:creationId xmlns:a16="http://schemas.microsoft.com/office/drawing/2014/main" id="{E02BFE5B-1AE2-4A81-9D2A-528C641E9FC9}"/>
                </a:ext>
              </a:extLst>
            </p:cNvPr>
            <p:cNvSpPr/>
            <p:nvPr/>
          </p:nvSpPr>
          <p:spPr>
            <a:xfrm>
              <a:off x="394370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11"/>
                  </a:lnTo>
                  <a:lnTo>
                    <a:pt x="0" y="69672"/>
                  </a:lnTo>
                  <a:lnTo>
                    <a:pt x="107416" y="134607"/>
                  </a:lnTo>
                  <a:lnTo>
                    <a:pt x="111658" y="132219"/>
                  </a:lnTo>
                  <a:lnTo>
                    <a:pt x="111658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bk object 18">
              <a:extLst>
                <a:ext uri="{FF2B5EF4-FFF2-40B4-BE49-F238E27FC236}">
                  <a16:creationId xmlns:a16="http://schemas.microsoft.com/office/drawing/2014/main" id="{0FCC02E8-A9AB-4BF9-A51E-816642E14BC7}"/>
                </a:ext>
              </a:extLst>
            </p:cNvPr>
            <p:cNvSpPr/>
            <p:nvPr/>
          </p:nvSpPr>
          <p:spPr>
            <a:xfrm>
              <a:off x="242796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4114" y="0"/>
                  </a:moveTo>
                  <a:lnTo>
                    <a:pt x="0" y="2324"/>
                  </a:lnTo>
                  <a:lnTo>
                    <a:pt x="0" y="146697"/>
                  </a:lnTo>
                  <a:lnTo>
                    <a:pt x="1193" y="148818"/>
                  </a:lnTo>
                  <a:lnTo>
                    <a:pt x="119176" y="220192"/>
                  </a:lnTo>
                  <a:lnTo>
                    <a:pt x="123304" y="217868"/>
                  </a:lnTo>
                  <a:lnTo>
                    <a:pt x="123278" y="73494"/>
                  </a:lnTo>
                  <a:lnTo>
                    <a:pt x="122034" y="71361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bk object 19">
              <a:extLst>
                <a:ext uri="{FF2B5EF4-FFF2-40B4-BE49-F238E27FC236}">
                  <a16:creationId xmlns:a16="http://schemas.microsoft.com/office/drawing/2014/main" id="{F5EB7FD6-8105-4DC4-B0E6-5B90746EEF83}"/>
                </a:ext>
              </a:extLst>
            </p:cNvPr>
            <p:cNvSpPr/>
            <p:nvPr/>
          </p:nvSpPr>
          <p:spPr>
            <a:xfrm>
              <a:off x="254318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272" y="0"/>
                  </a:moveTo>
                  <a:lnTo>
                    <a:pt x="118656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846" y="148348"/>
                  </a:lnTo>
                  <a:lnTo>
                    <a:pt x="121462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2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bk object 20">
              <a:extLst>
                <a:ext uri="{FF2B5EF4-FFF2-40B4-BE49-F238E27FC236}">
                  <a16:creationId xmlns:a16="http://schemas.microsoft.com/office/drawing/2014/main" id="{5D66FB1F-2390-4A74-B8C4-B1B8F056C25A}"/>
                </a:ext>
              </a:extLst>
            </p:cNvPr>
            <p:cNvSpPr/>
            <p:nvPr/>
          </p:nvSpPr>
          <p:spPr>
            <a:xfrm>
              <a:off x="38279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4241" y="0"/>
                  </a:moveTo>
                  <a:lnTo>
                    <a:pt x="0" y="2400"/>
                  </a:lnTo>
                  <a:lnTo>
                    <a:pt x="0" y="132930"/>
                  </a:lnTo>
                  <a:lnTo>
                    <a:pt x="4241" y="135318"/>
                  </a:lnTo>
                  <a:lnTo>
                    <a:pt x="112242" y="69989"/>
                  </a:lnTo>
                  <a:lnTo>
                    <a:pt x="112242" y="65328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bk object 21">
              <a:extLst>
                <a:ext uri="{FF2B5EF4-FFF2-40B4-BE49-F238E27FC236}">
                  <a16:creationId xmlns:a16="http://schemas.microsoft.com/office/drawing/2014/main" id="{3337CF02-71C5-4274-BA23-46D215C4979E}"/>
                </a:ext>
              </a:extLst>
            </p:cNvPr>
            <p:cNvSpPr/>
            <p:nvPr/>
          </p:nvSpPr>
          <p:spPr>
            <a:xfrm>
              <a:off x="394361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62"/>
                  </a:lnTo>
                  <a:lnTo>
                    <a:pt x="12" y="69723"/>
                  </a:lnTo>
                  <a:lnTo>
                    <a:pt x="107429" y="134594"/>
                  </a:lnTo>
                  <a:lnTo>
                    <a:pt x="111683" y="132207"/>
                  </a:lnTo>
                  <a:lnTo>
                    <a:pt x="111683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bk object 22">
              <a:extLst>
                <a:ext uri="{FF2B5EF4-FFF2-40B4-BE49-F238E27FC236}">
                  <a16:creationId xmlns:a16="http://schemas.microsoft.com/office/drawing/2014/main" id="{5D87CBC3-3EF2-4469-8770-7121D99D0125}"/>
                </a:ext>
              </a:extLst>
            </p:cNvPr>
            <p:cNvSpPr/>
            <p:nvPr/>
          </p:nvSpPr>
          <p:spPr>
            <a:xfrm>
              <a:off x="522671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19"/>
                  </a:lnTo>
                  <a:lnTo>
                    <a:pt x="4241" y="134607"/>
                  </a:lnTo>
                  <a:lnTo>
                    <a:pt x="111658" y="69672"/>
                  </a:lnTo>
                  <a:lnTo>
                    <a:pt x="111658" y="65011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bk object 23">
              <a:extLst>
                <a:ext uri="{FF2B5EF4-FFF2-40B4-BE49-F238E27FC236}">
                  <a16:creationId xmlns:a16="http://schemas.microsoft.com/office/drawing/2014/main" id="{1E6715A9-7DD5-469E-8699-192A94C1FF1B}"/>
                </a:ext>
              </a:extLst>
            </p:cNvPr>
            <p:cNvSpPr/>
            <p:nvPr/>
          </p:nvSpPr>
          <p:spPr>
            <a:xfrm>
              <a:off x="662599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119189" y="0"/>
                  </a:moveTo>
                  <a:lnTo>
                    <a:pt x="1270" y="71361"/>
                  </a:lnTo>
                  <a:lnTo>
                    <a:pt x="25" y="73494"/>
                  </a:lnTo>
                  <a:lnTo>
                    <a:pt x="0" y="217868"/>
                  </a:lnTo>
                  <a:lnTo>
                    <a:pt x="4127" y="220192"/>
                  </a:lnTo>
                  <a:lnTo>
                    <a:pt x="122110" y="148818"/>
                  </a:lnTo>
                  <a:lnTo>
                    <a:pt x="123304" y="146697"/>
                  </a:lnTo>
                  <a:lnTo>
                    <a:pt x="123304" y="2324"/>
                  </a:lnTo>
                  <a:lnTo>
                    <a:pt x="1191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bk object 24">
              <a:extLst>
                <a:ext uri="{FF2B5EF4-FFF2-40B4-BE49-F238E27FC236}">
                  <a16:creationId xmlns:a16="http://schemas.microsoft.com/office/drawing/2014/main" id="{6FA4B6B0-E50F-4619-B3BE-BC8C26ED967E}"/>
                </a:ext>
              </a:extLst>
            </p:cNvPr>
            <p:cNvSpPr/>
            <p:nvPr/>
          </p:nvSpPr>
          <p:spPr>
            <a:xfrm>
              <a:off x="534313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412" y="0"/>
                  </a:moveTo>
                  <a:lnTo>
                    <a:pt x="118795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605" y="148348"/>
                  </a:lnTo>
                  <a:lnTo>
                    <a:pt x="121221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4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bk object 25">
              <a:extLst>
                <a:ext uri="{FF2B5EF4-FFF2-40B4-BE49-F238E27FC236}">
                  <a16:creationId xmlns:a16="http://schemas.microsoft.com/office/drawing/2014/main" id="{45BD4D5C-FEF4-4476-8D51-00B9F79A5C96}"/>
                </a:ext>
              </a:extLst>
            </p:cNvPr>
            <p:cNvSpPr/>
            <p:nvPr/>
          </p:nvSpPr>
          <p:spPr>
            <a:xfrm>
              <a:off x="53365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108000" y="0"/>
                  </a:moveTo>
                  <a:lnTo>
                    <a:pt x="0" y="65328"/>
                  </a:lnTo>
                  <a:lnTo>
                    <a:pt x="0" y="69989"/>
                  </a:lnTo>
                  <a:lnTo>
                    <a:pt x="108000" y="135318"/>
                  </a:lnTo>
                  <a:lnTo>
                    <a:pt x="112255" y="132930"/>
                  </a:lnTo>
                  <a:lnTo>
                    <a:pt x="112255" y="2400"/>
                  </a:lnTo>
                  <a:lnTo>
                    <a:pt x="10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bk object 26">
              <a:extLst>
                <a:ext uri="{FF2B5EF4-FFF2-40B4-BE49-F238E27FC236}">
                  <a16:creationId xmlns:a16="http://schemas.microsoft.com/office/drawing/2014/main" id="{08C51440-227B-4597-AB72-1113BD7B383B}"/>
                </a:ext>
              </a:extLst>
            </p:cNvPr>
            <p:cNvSpPr/>
            <p:nvPr/>
          </p:nvSpPr>
          <p:spPr>
            <a:xfrm>
              <a:off x="522667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07"/>
                  </a:lnTo>
                  <a:lnTo>
                    <a:pt x="4241" y="134594"/>
                  </a:lnTo>
                  <a:lnTo>
                    <a:pt x="111671" y="69723"/>
                  </a:lnTo>
                  <a:lnTo>
                    <a:pt x="111671" y="65062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F6BF92EA-5482-4CA5-B7E2-20A05B08D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220" y="365126"/>
            <a:ext cx="9578057" cy="539336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E42D018-F270-46E7-A1C1-3689396D56A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717044" y="1873341"/>
            <a:ext cx="3909056" cy="2450256"/>
          </a:xfrm>
        </p:spPr>
        <p:txBody>
          <a:bodyPr anchor="t">
            <a:noAutofit/>
          </a:bodyPr>
          <a:lstStyle>
            <a:lvl1pPr marL="0" indent="0" algn="ctr">
              <a:buNone/>
              <a:defRPr sz="5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5CA66907-3BD6-4FB3-AAAE-EAB7229192F5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717044" y="4323596"/>
            <a:ext cx="3909056" cy="12172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6740FAC7-F4D2-46C2-9795-F4CC78420A8A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616700" y="4007577"/>
            <a:ext cx="3962400" cy="439097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F680B54E-CC6D-4472-B542-8288CC9A4EDB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616700" y="4446674"/>
            <a:ext cx="3962400" cy="10941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727C1B5F-D1C8-4546-8F94-D209DF70E5F6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616700" y="1873340"/>
            <a:ext cx="3962400" cy="439097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Content Placeholder 3">
            <a:extLst>
              <a:ext uri="{FF2B5EF4-FFF2-40B4-BE49-F238E27FC236}">
                <a16:creationId xmlns:a16="http://schemas.microsoft.com/office/drawing/2014/main" id="{38F6B573-A804-4180-A8CF-FBDE6B25FEF3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616700" y="2312437"/>
            <a:ext cx="3962400" cy="10941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938732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: Quote Pan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7" name="图片 1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BB8FDFBE-4722-40EC-96CC-7CDD246F01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cxnSp>
        <p:nvCxnSpPr>
          <p:cNvPr id="20" name="直接连接符 21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9A14F8CC-B87B-4C2B-8C9F-54A85DF8DB1E}"/>
              </a:ext>
            </a:extLst>
          </p:cNvPr>
          <p:cNvCxnSpPr/>
          <p:nvPr userDrawn="1"/>
        </p:nvCxnSpPr>
        <p:spPr>
          <a:xfrm flipV="1">
            <a:off x="9037122" y="686601"/>
            <a:ext cx="1785315" cy="1785315"/>
          </a:xfrm>
          <a:prstGeom prst="line">
            <a:avLst/>
          </a:prstGeom>
          <a:ln>
            <a:solidFill>
              <a:srgbClr val="EF3F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2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E7F2FD3A-AF57-418C-8ED5-572591B9677D}"/>
              </a:ext>
            </a:extLst>
          </p:cNvPr>
          <p:cNvCxnSpPr/>
          <p:nvPr userDrawn="1"/>
        </p:nvCxnSpPr>
        <p:spPr>
          <a:xfrm flipV="1">
            <a:off x="9037122" y="2230393"/>
            <a:ext cx="2743200" cy="1201321"/>
          </a:xfrm>
          <a:prstGeom prst="line">
            <a:avLst/>
          </a:prstGeom>
          <a:ln>
            <a:solidFill>
              <a:srgbClr val="EF3F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4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2567C48E-1141-4846-A734-01782E41606E}"/>
              </a:ext>
            </a:extLst>
          </p:cNvPr>
          <p:cNvCxnSpPr/>
          <p:nvPr userDrawn="1"/>
        </p:nvCxnSpPr>
        <p:spPr>
          <a:xfrm flipV="1">
            <a:off x="184630" y="5787928"/>
            <a:ext cx="1201320" cy="1201321"/>
          </a:xfrm>
          <a:prstGeom prst="line">
            <a:avLst/>
          </a:prstGeom>
          <a:ln>
            <a:solidFill>
              <a:srgbClr val="EF3F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2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98A19702-8E0C-492E-BCD7-6A6D08A94FB4}"/>
              </a:ext>
            </a:extLst>
          </p:cNvPr>
          <p:cNvSpPr/>
          <p:nvPr/>
        </p:nvSpPr>
        <p:spPr>
          <a:xfrm>
            <a:off x="6260556" y="1924272"/>
            <a:ext cx="2743200" cy="4572000"/>
          </a:xfrm>
          <a:prstGeom prst="rect">
            <a:avLst/>
          </a:prstGeom>
          <a:solidFill>
            <a:srgbClr val="F2F2F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2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F34B0AD9-C899-45F9-B3C0-91B3834BCF4D}"/>
              </a:ext>
            </a:extLst>
          </p:cNvPr>
          <p:cNvSpPr/>
          <p:nvPr/>
        </p:nvSpPr>
        <p:spPr>
          <a:xfrm>
            <a:off x="9264170" y="1918465"/>
            <a:ext cx="2743200" cy="4572000"/>
          </a:xfrm>
          <a:prstGeom prst="rect">
            <a:avLst/>
          </a:prstGeom>
          <a:solidFill>
            <a:srgbClr val="F2F2F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2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2A59615B-4598-429E-9F90-C69BDFB89EE9}"/>
              </a:ext>
            </a:extLst>
          </p:cNvPr>
          <p:cNvSpPr/>
          <p:nvPr/>
        </p:nvSpPr>
        <p:spPr>
          <a:xfrm>
            <a:off x="3256943" y="1918465"/>
            <a:ext cx="2743200" cy="4572000"/>
          </a:xfrm>
          <a:prstGeom prst="rect">
            <a:avLst/>
          </a:prstGeom>
          <a:solidFill>
            <a:srgbClr val="F2F2F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2" descr="e7d195523061f1c093d753f9ae026c02ea2377d8e563bb0a6AD317B17F88BFF3CFA045DFD56CE85E8FE70343E6872691953A13787B687769404B6FACEB7BEB2E9466EABD072654A937E8A0C33F7F4B8926CC336D3603312889F6633FA37D5D38D079DEE4294BFCECF07CB56207628E6507BCAEF1EA36F8574AC381904989FD42F67D9D8EF2541297">
            <a:extLst>
              <a:ext uri="{FF2B5EF4-FFF2-40B4-BE49-F238E27FC236}">
                <a16:creationId xmlns:a16="http://schemas.microsoft.com/office/drawing/2014/main" id="{83E2A564-E362-4DF2-8833-536146ACAAAA}"/>
              </a:ext>
            </a:extLst>
          </p:cNvPr>
          <p:cNvSpPr/>
          <p:nvPr/>
        </p:nvSpPr>
        <p:spPr>
          <a:xfrm>
            <a:off x="253330" y="1950055"/>
            <a:ext cx="2743200" cy="4572000"/>
          </a:xfrm>
          <a:prstGeom prst="rect">
            <a:avLst/>
          </a:prstGeom>
          <a:solidFill>
            <a:srgbClr val="F2F2F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Content Placeholder 3">
            <a:extLst>
              <a:ext uri="{FF2B5EF4-FFF2-40B4-BE49-F238E27FC236}">
                <a16:creationId xmlns:a16="http://schemas.microsoft.com/office/drawing/2014/main" id="{537A287A-EFE3-41F5-B99D-FECBE2EBB4B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48311" y="3119801"/>
            <a:ext cx="2560320" cy="320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9B4A85BF-72DE-4D27-B99D-180B10A7A87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3350744" y="3100709"/>
            <a:ext cx="2560320" cy="320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09D9DCC3-4E1C-4EF7-B39A-11FDE4BE44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353177" y="3100709"/>
            <a:ext cx="2560320" cy="320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271E974D-8D60-438E-84B3-DF47C7AE1694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9355610" y="3119801"/>
            <a:ext cx="2560320" cy="320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FCB36FA-F356-447B-8356-D84059A91BB9}"/>
              </a:ext>
            </a:extLst>
          </p:cNvPr>
          <p:cNvGrpSpPr/>
          <p:nvPr userDrawn="1"/>
        </p:nvGrpSpPr>
        <p:grpSpPr>
          <a:xfrm>
            <a:off x="0" y="12"/>
            <a:ext cx="1028700" cy="1627505"/>
            <a:chOff x="0" y="12"/>
            <a:chExt cx="1028700" cy="1627505"/>
          </a:xfrm>
        </p:grpSpPr>
        <p:sp>
          <p:nvSpPr>
            <p:cNvPr id="36" name="bk object 16">
              <a:extLst>
                <a:ext uri="{FF2B5EF4-FFF2-40B4-BE49-F238E27FC236}">
                  <a16:creationId xmlns:a16="http://schemas.microsoft.com/office/drawing/2014/main" id="{CA3F6F48-8775-47BC-A6AC-BAF7B9E80E32}"/>
                </a:ext>
              </a:extLst>
            </p:cNvPr>
            <p:cNvSpPr/>
            <p:nvPr/>
          </p:nvSpPr>
          <p:spPr>
            <a:xfrm>
              <a:off x="0" y="12"/>
              <a:ext cx="1028700" cy="1627505"/>
            </a:xfrm>
            <a:custGeom>
              <a:avLst/>
              <a:gdLst/>
              <a:ahLst/>
              <a:cxnLst/>
              <a:rect l="l" t="t" r="r" b="b"/>
              <a:pathLst>
                <a:path w="1028700" h="1627505">
                  <a:moveTo>
                    <a:pt x="1028688" y="0"/>
                  </a:moveTo>
                  <a:lnTo>
                    <a:pt x="0" y="0"/>
                  </a:lnTo>
                  <a:lnTo>
                    <a:pt x="0" y="1627404"/>
                  </a:lnTo>
                  <a:lnTo>
                    <a:pt x="877444" y="1096917"/>
                  </a:lnTo>
                  <a:lnTo>
                    <a:pt x="915385" y="1069932"/>
                  </a:lnTo>
                  <a:lnTo>
                    <a:pt x="948489" y="1038091"/>
                  </a:lnTo>
                  <a:lnTo>
                    <a:pt x="976389" y="1002040"/>
                  </a:lnTo>
                  <a:lnTo>
                    <a:pt x="998724" y="962425"/>
                  </a:lnTo>
                  <a:lnTo>
                    <a:pt x="1015128" y="919893"/>
                  </a:lnTo>
                  <a:lnTo>
                    <a:pt x="1025238" y="875092"/>
                  </a:lnTo>
                  <a:lnTo>
                    <a:pt x="1028688" y="828667"/>
                  </a:lnTo>
                  <a:lnTo>
                    <a:pt x="1028688" y="0"/>
                  </a:lnTo>
                  <a:close/>
                </a:path>
              </a:pathLst>
            </a:custGeom>
            <a:solidFill>
              <a:srgbClr val="EF3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bk object 17">
              <a:extLst>
                <a:ext uri="{FF2B5EF4-FFF2-40B4-BE49-F238E27FC236}">
                  <a16:creationId xmlns:a16="http://schemas.microsoft.com/office/drawing/2014/main" id="{A463A8C9-EB66-4260-908A-9F9976ADF119}"/>
                </a:ext>
              </a:extLst>
            </p:cNvPr>
            <p:cNvSpPr/>
            <p:nvPr/>
          </p:nvSpPr>
          <p:spPr>
            <a:xfrm>
              <a:off x="394370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11"/>
                  </a:lnTo>
                  <a:lnTo>
                    <a:pt x="0" y="69672"/>
                  </a:lnTo>
                  <a:lnTo>
                    <a:pt x="107416" y="134607"/>
                  </a:lnTo>
                  <a:lnTo>
                    <a:pt x="111658" y="132219"/>
                  </a:lnTo>
                  <a:lnTo>
                    <a:pt x="111658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bk object 18">
              <a:extLst>
                <a:ext uri="{FF2B5EF4-FFF2-40B4-BE49-F238E27FC236}">
                  <a16:creationId xmlns:a16="http://schemas.microsoft.com/office/drawing/2014/main" id="{2BC10F6E-BA1C-481F-927F-6563C7E86BF3}"/>
                </a:ext>
              </a:extLst>
            </p:cNvPr>
            <p:cNvSpPr/>
            <p:nvPr/>
          </p:nvSpPr>
          <p:spPr>
            <a:xfrm>
              <a:off x="242796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4114" y="0"/>
                  </a:moveTo>
                  <a:lnTo>
                    <a:pt x="0" y="2324"/>
                  </a:lnTo>
                  <a:lnTo>
                    <a:pt x="0" y="146697"/>
                  </a:lnTo>
                  <a:lnTo>
                    <a:pt x="1193" y="148818"/>
                  </a:lnTo>
                  <a:lnTo>
                    <a:pt x="119176" y="220192"/>
                  </a:lnTo>
                  <a:lnTo>
                    <a:pt x="123304" y="217868"/>
                  </a:lnTo>
                  <a:lnTo>
                    <a:pt x="123278" y="73494"/>
                  </a:lnTo>
                  <a:lnTo>
                    <a:pt x="122034" y="71361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bk object 19">
              <a:extLst>
                <a:ext uri="{FF2B5EF4-FFF2-40B4-BE49-F238E27FC236}">
                  <a16:creationId xmlns:a16="http://schemas.microsoft.com/office/drawing/2014/main" id="{B8005109-F448-418F-8DA5-2E61D8932734}"/>
                </a:ext>
              </a:extLst>
            </p:cNvPr>
            <p:cNvSpPr/>
            <p:nvPr/>
          </p:nvSpPr>
          <p:spPr>
            <a:xfrm>
              <a:off x="254318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272" y="0"/>
                  </a:moveTo>
                  <a:lnTo>
                    <a:pt x="118656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846" y="148348"/>
                  </a:lnTo>
                  <a:lnTo>
                    <a:pt x="121462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2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bk object 20">
              <a:extLst>
                <a:ext uri="{FF2B5EF4-FFF2-40B4-BE49-F238E27FC236}">
                  <a16:creationId xmlns:a16="http://schemas.microsoft.com/office/drawing/2014/main" id="{F6B52261-A2F3-4C62-BECE-5EF6FA62C0B7}"/>
                </a:ext>
              </a:extLst>
            </p:cNvPr>
            <p:cNvSpPr/>
            <p:nvPr/>
          </p:nvSpPr>
          <p:spPr>
            <a:xfrm>
              <a:off x="38279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4241" y="0"/>
                  </a:moveTo>
                  <a:lnTo>
                    <a:pt x="0" y="2400"/>
                  </a:lnTo>
                  <a:lnTo>
                    <a:pt x="0" y="132930"/>
                  </a:lnTo>
                  <a:lnTo>
                    <a:pt x="4241" y="135318"/>
                  </a:lnTo>
                  <a:lnTo>
                    <a:pt x="112242" y="69989"/>
                  </a:lnTo>
                  <a:lnTo>
                    <a:pt x="112242" y="65328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bk object 21">
              <a:extLst>
                <a:ext uri="{FF2B5EF4-FFF2-40B4-BE49-F238E27FC236}">
                  <a16:creationId xmlns:a16="http://schemas.microsoft.com/office/drawing/2014/main" id="{8ADE2249-D501-4166-AD24-A9539A45343C}"/>
                </a:ext>
              </a:extLst>
            </p:cNvPr>
            <p:cNvSpPr/>
            <p:nvPr/>
          </p:nvSpPr>
          <p:spPr>
            <a:xfrm>
              <a:off x="394361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62"/>
                  </a:lnTo>
                  <a:lnTo>
                    <a:pt x="12" y="69723"/>
                  </a:lnTo>
                  <a:lnTo>
                    <a:pt x="107429" y="134594"/>
                  </a:lnTo>
                  <a:lnTo>
                    <a:pt x="111683" y="132207"/>
                  </a:lnTo>
                  <a:lnTo>
                    <a:pt x="111683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bk object 22">
              <a:extLst>
                <a:ext uri="{FF2B5EF4-FFF2-40B4-BE49-F238E27FC236}">
                  <a16:creationId xmlns:a16="http://schemas.microsoft.com/office/drawing/2014/main" id="{7EDBCDDE-86FB-469B-A1A9-5CE470D11797}"/>
                </a:ext>
              </a:extLst>
            </p:cNvPr>
            <p:cNvSpPr/>
            <p:nvPr/>
          </p:nvSpPr>
          <p:spPr>
            <a:xfrm>
              <a:off x="522671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19"/>
                  </a:lnTo>
                  <a:lnTo>
                    <a:pt x="4241" y="134607"/>
                  </a:lnTo>
                  <a:lnTo>
                    <a:pt x="111658" y="69672"/>
                  </a:lnTo>
                  <a:lnTo>
                    <a:pt x="111658" y="65011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bk object 23">
              <a:extLst>
                <a:ext uri="{FF2B5EF4-FFF2-40B4-BE49-F238E27FC236}">
                  <a16:creationId xmlns:a16="http://schemas.microsoft.com/office/drawing/2014/main" id="{FDB3B047-C012-4B14-9838-F03829D613C1}"/>
                </a:ext>
              </a:extLst>
            </p:cNvPr>
            <p:cNvSpPr/>
            <p:nvPr/>
          </p:nvSpPr>
          <p:spPr>
            <a:xfrm>
              <a:off x="662599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119189" y="0"/>
                  </a:moveTo>
                  <a:lnTo>
                    <a:pt x="1270" y="71361"/>
                  </a:lnTo>
                  <a:lnTo>
                    <a:pt x="25" y="73494"/>
                  </a:lnTo>
                  <a:lnTo>
                    <a:pt x="0" y="217868"/>
                  </a:lnTo>
                  <a:lnTo>
                    <a:pt x="4127" y="220192"/>
                  </a:lnTo>
                  <a:lnTo>
                    <a:pt x="122110" y="148818"/>
                  </a:lnTo>
                  <a:lnTo>
                    <a:pt x="123304" y="146697"/>
                  </a:lnTo>
                  <a:lnTo>
                    <a:pt x="123304" y="2324"/>
                  </a:lnTo>
                  <a:lnTo>
                    <a:pt x="1191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bk object 24">
              <a:extLst>
                <a:ext uri="{FF2B5EF4-FFF2-40B4-BE49-F238E27FC236}">
                  <a16:creationId xmlns:a16="http://schemas.microsoft.com/office/drawing/2014/main" id="{9AA5E3B5-1F83-49CE-B286-586E5F6D32EA}"/>
                </a:ext>
              </a:extLst>
            </p:cNvPr>
            <p:cNvSpPr/>
            <p:nvPr/>
          </p:nvSpPr>
          <p:spPr>
            <a:xfrm>
              <a:off x="534313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412" y="0"/>
                  </a:moveTo>
                  <a:lnTo>
                    <a:pt x="118795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605" y="148348"/>
                  </a:lnTo>
                  <a:lnTo>
                    <a:pt x="121221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4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bk object 25">
              <a:extLst>
                <a:ext uri="{FF2B5EF4-FFF2-40B4-BE49-F238E27FC236}">
                  <a16:creationId xmlns:a16="http://schemas.microsoft.com/office/drawing/2014/main" id="{E66AF649-66CF-4EE0-AEFC-0C67AB1E9ADF}"/>
                </a:ext>
              </a:extLst>
            </p:cNvPr>
            <p:cNvSpPr/>
            <p:nvPr/>
          </p:nvSpPr>
          <p:spPr>
            <a:xfrm>
              <a:off x="53365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108000" y="0"/>
                  </a:moveTo>
                  <a:lnTo>
                    <a:pt x="0" y="65328"/>
                  </a:lnTo>
                  <a:lnTo>
                    <a:pt x="0" y="69989"/>
                  </a:lnTo>
                  <a:lnTo>
                    <a:pt x="108000" y="135318"/>
                  </a:lnTo>
                  <a:lnTo>
                    <a:pt x="112255" y="132930"/>
                  </a:lnTo>
                  <a:lnTo>
                    <a:pt x="112255" y="2400"/>
                  </a:lnTo>
                  <a:lnTo>
                    <a:pt x="10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bk object 26">
              <a:extLst>
                <a:ext uri="{FF2B5EF4-FFF2-40B4-BE49-F238E27FC236}">
                  <a16:creationId xmlns:a16="http://schemas.microsoft.com/office/drawing/2014/main" id="{0ED3042A-82D1-406E-95D6-9DD4BB9CCEC5}"/>
                </a:ext>
              </a:extLst>
            </p:cNvPr>
            <p:cNvSpPr/>
            <p:nvPr/>
          </p:nvSpPr>
          <p:spPr>
            <a:xfrm>
              <a:off x="522667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07"/>
                  </a:lnTo>
                  <a:lnTo>
                    <a:pt x="4241" y="134594"/>
                  </a:lnTo>
                  <a:lnTo>
                    <a:pt x="111671" y="69723"/>
                  </a:lnTo>
                  <a:lnTo>
                    <a:pt x="111671" y="65062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7" name="Title 1">
            <a:extLst>
              <a:ext uri="{FF2B5EF4-FFF2-40B4-BE49-F238E27FC236}">
                <a16:creationId xmlns:a16="http://schemas.microsoft.com/office/drawing/2014/main" id="{9C3107FC-1B4D-41D5-AC93-8A9EF5766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220" y="365126"/>
            <a:ext cx="9578057" cy="539336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5616AF4A-FA17-824A-9D62-074291524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871" y="1955299"/>
            <a:ext cx="2743200" cy="91440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8D76BF39-5785-834A-8535-FD78029357E2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3288298" y="1948037"/>
            <a:ext cx="2743200" cy="91440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35AE3E3F-853E-1A49-93EF-7A55E483BDEF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260556" y="1955299"/>
            <a:ext cx="2743200" cy="91440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C4C22D2F-E997-5B48-8F2B-FD0BBC4D2A50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264170" y="1923045"/>
            <a:ext cx="2743200" cy="91440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266405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1A8F2-F73B-FB4B-A73A-911ADB6A3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F61326-0AB7-3A49-9A7E-05911A2EB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5EE2A-AA66-AB43-B331-269CAB028D85}" type="datetimeFigureOut">
              <a:rPr lang="en-US" smtClean="0"/>
              <a:pPr/>
              <a:t>5/19/20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0FB713-F6B7-9349-8750-611172A41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7E2CF1-1B1B-EF48-AEA9-B19840AAB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59557-B6E3-3C48-A023-8511B91C70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07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A8B6F-8A66-1840-946F-58F6F8ADD7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4B4698-CB2A-8941-AC27-CD395B8B1A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4476D-EA08-1340-93AE-D72B58118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82AC6-AE8E-2348-8812-CC0A36117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C2726-3812-5C44-981E-9E762DF1D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56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247C2-EED1-AC4F-A461-BE07566B5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700BA-36B7-2A43-88A5-63FC7304F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51788-1013-6548-A837-5C4FE84ED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9A6D7-2649-8840-BDEE-3ABC97678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8CE6E-687F-1840-8E20-689FB4C58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72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93821-7CA3-C748-95AF-E79A47005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97D29-7A52-C14B-B8E7-580B30448D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C4935-BEDA-AA44-AC9E-585C3A213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4546F-361C-864A-9D5F-31B07ACF1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68870-5E30-C24B-85DA-2DB9790A7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9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D4A21-AB06-3647-B81A-2777CDB2C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D7885-38CC-E242-B24D-EACD87370A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B024B5-4855-3A4F-B7B2-CA34B73B2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145F3-F9CE-FF49-9A49-1E891084C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4A964-F245-4143-B909-7000511A1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67C2D-E396-AA40-9E52-49C4DEC1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44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4966A-13DE-2742-B5BD-4926E6F0F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7C8118-BF12-EA49-A5F0-0819CC376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25020-63E9-5445-ABF9-DB9FFD2A47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C7300A-4431-F34B-8B72-E8EF0516E3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94E402-4172-DA43-B3BE-745F0C8D6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F64377-E6EA-F84D-ABC3-B315B9090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D1237D-FA27-AB4F-B792-6AC90B748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897717-8BB1-DB40-96E1-8C41C1B5C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826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46A7E-432D-5247-A714-69AD0C4B9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B5C769-1D0D-024B-B8F2-A1CF40BC6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09F7-B5C6-F143-BA9A-4F22A5E52AAB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3123E7-D219-7C4D-B56B-C84FFEB2D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4DD6E-87D7-F64D-99A0-790899E66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AE213-4E71-9D42-BED7-39ED858D0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717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3DFC46-32C1-904C-BECD-5AE1915BD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684" y="365125"/>
            <a:ext cx="99026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A100C-0533-0941-BE50-DD26299AE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A0819-3CCA-BF4F-8967-42E9910BC7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E1A009F7-B5C6-F143-BA9A-4F22A5E52AAB}" type="datetimeFigureOut">
              <a:rPr lang="en-US" smtClean="0"/>
              <a:pPr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2864A-7EF3-8E49-AE0F-4C07E64C41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4FDF8-6ECE-B745-A9AF-44A844CD79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16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06FAE213-4E71-9D42-BED7-39ED858D0F0A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4F690FF-349B-444B-A508-B7F1D2CC6D25}"/>
              </a:ext>
            </a:extLst>
          </p:cNvPr>
          <p:cNvGrpSpPr/>
          <p:nvPr userDrawn="1"/>
        </p:nvGrpSpPr>
        <p:grpSpPr>
          <a:xfrm>
            <a:off x="0" y="12"/>
            <a:ext cx="1028700" cy="1627505"/>
            <a:chOff x="0" y="12"/>
            <a:chExt cx="1028700" cy="1627505"/>
          </a:xfrm>
        </p:grpSpPr>
        <p:sp>
          <p:nvSpPr>
            <p:cNvPr id="8" name="bk object 16">
              <a:extLst>
                <a:ext uri="{FF2B5EF4-FFF2-40B4-BE49-F238E27FC236}">
                  <a16:creationId xmlns:a16="http://schemas.microsoft.com/office/drawing/2014/main" id="{75269261-DF0D-0C4C-A80A-5B5697E90E47}"/>
                </a:ext>
              </a:extLst>
            </p:cNvPr>
            <p:cNvSpPr/>
            <p:nvPr/>
          </p:nvSpPr>
          <p:spPr>
            <a:xfrm>
              <a:off x="0" y="12"/>
              <a:ext cx="1028700" cy="1627505"/>
            </a:xfrm>
            <a:custGeom>
              <a:avLst/>
              <a:gdLst/>
              <a:ahLst/>
              <a:cxnLst/>
              <a:rect l="l" t="t" r="r" b="b"/>
              <a:pathLst>
                <a:path w="1028700" h="1627505">
                  <a:moveTo>
                    <a:pt x="1028688" y="0"/>
                  </a:moveTo>
                  <a:lnTo>
                    <a:pt x="0" y="0"/>
                  </a:lnTo>
                  <a:lnTo>
                    <a:pt x="0" y="1627404"/>
                  </a:lnTo>
                  <a:lnTo>
                    <a:pt x="877444" y="1096917"/>
                  </a:lnTo>
                  <a:lnTo>
                    <a:pt x="915385" y="1069932"/>
                  </a:lnTo>
                  <a:lnTo>
                    <a:pt x="948489" y="1038091"/>
                  </a:lnTo>
                  <a:lnTo>
                    <a:pt x="976389" y="1002040"/>
                  </a:lnTo>
                  <a:lnTo>
                    <a:pt x="998724" y="962425"/>
                  </a:lnTo>
                  <a:lnTo>
                    <a:pt x="1015128" y="919893"/>
                  </a:lnTo>
                  <a:lnTo>
                    <a:pt x="1025238" y="875092"/>
                  </a:lnTo>
                  <a:lnTo>
                    <a:pt x="1028688" y="828667"/>
                  </a:lnTo>
                  <a:lnTo>
                    <a:pt x="1028688" y="0"/>
                  </a:lnTo>
                  <a:close/>
                </a:path>
              </a:pathLst>
            </a:custGeom>
            <a:solidFill>
              <a:srgbClr val="EF3F24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9" name="bk object 17">
              <a:extLst>
                <a:ext uri="{FF2B5EF4-FFF2-40B4-BE49-F238E27FC236}">
                  <a16:creationId xmlns:a16="http://schemas.microsoft.com/office/drawing/2014/main" id="{4DEC1497-DED6-7C44-9B43-EB55CDDC41E7}"/>
                </a:ext>
              </a:extLst>
            </p:cNvPr>
            <p:cNvSpPr/>
            <p:nvPr/>
          </p:nvSpPr>
          <p:spPr>
            <a:xfrm>
              <a:off x="394370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11"/>
                  </a:lnTo>
                  <a:lnTo>
                    <a:pt x="0" y="69672"/>
                  </a:lnTo>
                  <a:lnTo>
                    <a:pt x="107416" y="134607"/>
                  </a:lnTo>
                  <a:lnTo>
                    <a:pt x="111658" y="132219"/>
                  </a:lnTo>
                  <a:lnTo>
                    <a:pt x="111658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10" name="bk object 18">
              <a:extLst>
                <a:ext uri="{FF2B5EF4-FFF2-40B4-BE49-F238E27FC236}">
                  <a16:creationId xmlns:a16="http://schemas.microsoft.com/office/drawing/2014/main" id="{04E943D6-D24C-5B4C-B8B8-A5091A5E5C48}"/>
                </a:ext>
              </a:extLst>
            </p:cNvPr>
            <p:cNvSpPr/>
            <p:nvPr/>
          </p:nvSpPr>
          <p:spPr>
            <a:xfrm>
              <a:off x="242796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4114" y="0"/>
                  </a:moveTo>
                  <a:lnTo>
                    <a:pt x="0" y="2324"/>
                  </a:lnTo>
                  <a:lnTo>
                    <a:pt x="0" y="146697"/>
                  </a:lnTo>
                  <a:lnTo>
                    <a:pt x="1193" y="148818"/>
                  </a:lnTo>
                  <a:lnTo>
                    <a:pt x="119176" y="220192"/>
                  </a:lnTo>
                  <a:lnTo>
                    <a:pt x="123304" y="217868"/>
                  </a:lnTo>
                  <a:lnTo>
                    <a:pt x="123278" y="73494"/>
                  </a:lnTo>
                  <a:lnTo>
                    <a:pt x="122034" y="71361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11" name="bk object 19">
              <a:extLst>
                <a:ext uri="{FF2B5EF4-FFF2-40B4-BE49-F238E27FC236}">
                  <a16:creationId xmlns:a16="http://schemas.microsoft.com/office/drawing/2014/main" id="{E9AFED60-BF03-024B-BF16-5462333FA1ED}"/>
                </a:ext>
              </a:extLst>
            </p:cNvPr>
            <p:cNvSpPr/>
            <p:nvPr/>
          </p:nvSpPr>
          <p:spPr>
            <a:xfrm>
              <a:off x="254318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272" y="0"/>
                  </a:moveTo>
                  <a:lnTo>
                    <a:pt x="118656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846" y="148348"/>
                  </a:lnTo>
                  <a:lnTo>
                    <a:pt x="121462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27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12" name="bk object 20">
              <a:extLst>
                <a:ext uri="{FF2B5EF4-FFF2-40B4-BE49-F238E27FC236}">
                  <a16:creationId xmlns:a16="http://schemas.microsoft.com/office/drawing/2014/main" id="{AE43FEDA-B65E-C54D-B7AE-8E49392977ED}"/>
                </a:ext>
              </a:extLst>
            </p:cNvPr>
            <p:cNvSpPr/>
            <p:nvPr/>
          </p:nvSpPr>
          <p:spPr>
            <a:xfrm>
              <a:off x="38279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4241" y="0"/>
                  </a:moveTo>
                  <a:lnTo>
                    <a:pt x="0" y="2400"/>
                  </a:lnTo>
                  <a:lnTo>
                    <a:pt x="0" y="132930"/>
                  </a:lnTo>
                  <a:lnTo>
                    <a:pt x="4241" y="135318"/>
                  </a:lnTo>
                  <a:lnTo>
                    <a:pt x="112242" y="69989"/>
                  </a:lnTo>
                  <a:lnTo>
                    <a:pt x="112242" y="65328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13" name="bk object 21">
              <a:extLst>
                <a:ext uri="{FF2B5EF4-FFF2-40B4-BE49-F238E27FC236}">
                  <a16:creationId xmlns:a16="http://schemas.microsoft.com/office/drawing/2014/main" id="{0F456B9D-42F7-3948-A6ED-6786BF0EDFF4}"/>
                </a:ext>
              </a:extLst>
            </p:cNvPr>
            <p:cNvSpPr/>
            <p:nvPr/>
          </p:nvSpPr>
          <p:spPr>
            <a:xfrm>
              <a:off x="394361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107416" y="0"/>
                  </a:moveTo>
                  <a:lnTo>
                    <a:pt x="0" y="65062"/>
                  </a:lnTo>
                  <a:lnTo>
                    <a:pt x="12" y="69723"/>
                  </a:lnTo>
                  <a:lnTo>
                    <a:pt x="107429" y="134594"/>
                  </a:lnTo>
                  <a:lnTo>
                    <a:pt x="111683" y="132207"/>
                  </a:lnTo>
                  <a:lnTo>
                    <a:pt x="111683" y="2400"/>
                  </a:lnTo>
                  <a:lnTo>
                    <a:pt x="10741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14" name="bk object 22">
              <a:extLst>
                <a:ext uri="{FF2B5EF4-FFF2-40B4-BE49-F238E27FC236}">
                  <a16:creationId xmlns:a16="http://schemas.microsoft.com/office/drawing/2014/main" id="{F9EB9F6C-814D-D24F-A1B3-0D760167A10B}"/>
                </a:ext>
              </a:extLst>
            </p:cNvPr>
            <p:cNvSpPr/>
            <p:nvPr/>
          </p:nvSpPr>
          <p:spPr>
            <a:xfrm>
              <a:off x="522671" y="640092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19"/>
                  </a:lnTo>
                  <a:lnTo>
                    <a:pt x="4241" y="134607"/>
                  </a:lnTo>
                  <a:lnTo>
                    <a:pt x="111658" y="69672"/>
                  </a:lnTo>
                  <a:lnTo>
                    <a:pt x="111658" y="65011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15" name="bk object 23">
              <a:extLst>
                <a:ext uri="{FF2B5EF4-FFF2-40B4-BE49-F238E27FC236}">
                  <a16:creationId xmlns:a16="http://schemas.microsoft.com/office/drawing/2014/main" id="{ADEC6B53-1095-BC4D-86B4-D32C45372C95}"/>
                </a:ext>
              </a:extLst>
            </p:cNvPr>
            <p:cNvSpPr/>
            <p:nvPr/>
          </p:nvSpPr>
          <p:spPr>
            <a:xfrm>
              <a:off x="662599" y="469873"/>
              <a:ext cx="123825" cy="220345"/>
            </a:xfrm>
            <a:custGeom>
              <a:avLst/>
              <a:gdLst/>
              <a:ahLst/>
              <a:cxnLst/>
              <a:rect l="l" t="t" r="r" b="b"/>
              <a:pathLst>
                <a:path w="123825" h="220345">
                  <a:moveTo>
                    <a:pt x="119189" y="0"/>
                  </a:moveTo>
                  <a:lnTo>
                    <a:pt x="1270" y="71361"/>
                  </a:lnTo>
                  <a:lnTo>
                    <a:pt x="25" y="73494"/>
                  </a:lnTo>
                  <a:lnTo>
                    <a:pt x="0" y="217868"/>
                  </a:lnTo>
                  <a:lnTo>
                    <a:pt x="4127" y="220192"/>
                  </a:lnTo>
                  <a:lnTo>
                    <a:pt x="122110" y="148818"/>
                  </a:lnTo>
                  <a:lnTo>
                    <a:pt x="123304" y="146697"/>
                  </a:lnTo>
                  <a:lnTo>
                    <a:pt x="123304" y="2324"/>
                  </a:lnTo>
                  <a:lnTo>
                    <a:pt x="1191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16" name="bk object 24">
              <a:extLst>
                <a:ext uri="{FF2B5EF4-FFF2-40B4-BE49-F238E27FC236}">
                  <a16:creationId xmlns:a16="http://schemas.microsoft.com/office/drawing/2014/main" id="{5629A094-03B1-D641-BAA1-4E1E75B5E1EC}"/>
                </a:ext>
              </a:extLst>
            </p:cNvPr>
            <p:cNvSpPr/>
            <p:nvPr/>
          </p:nvSpPr>
          <p:spPr>
            <a:xfrm>
              <a:off x="534313" y="378393"/>
              <a:ext cx="240665" cy="148590"/>
            </a:xfrm>
            <a:custGeom>
              <a:avLst/>
              <a:gdLst/>
              <a:ahLst/>
              <a:cxnLst/>
              <a:rect l="l" t="t" r="r" b="b"/>
              <a:pathLst>
                <a:path w="240665" h="148590">
                  <a:moveTo>
                    <a:pt x="121412" y="0"/>
                  </a:moveTo>
                  <a:lnTo>
                    <a:pt x="118795" y="0"/>
                  </a:lnTo>
                  <a:lnTo>
                    <a:pt x="0" y="71920"/>
                  </a:lnTo>
                  <a:lnTo>
                    <a:pt x="0" y="76428"/>
                  </a:lnTo>
                  <a:lnTo>
                    <a:pt x="118605" y="148348"/>
                  </a:lnTo>
                  <a:lnTo>
                    <a:pt x="121221" y="148348"/>
                  </a:lnTo>
                  <a:lnTo>
                    <a:pt x="240068" y="76428"/>
                  </a:lnTo>
                  <a:lnTo>
                    <a:pt x="240068" y="71920"/>
                  </a:lnTo>
                  <a:lnTo>
                    <a:pt x="12141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17" name="bk object 25">
              <a:extLst>
                <a:ext uri="{FF2B5EF4-FFF2-40B4-BE49-F238E27FC236}">
                  <a16:creationId xmlns:a16="http://schemas.microsoft.com/office/drawing/2014/main" id="{41290E18-C07F-D844-9A88-A49823EFC95C}"/>
                </a:ext>
              </a:extLst>
            </p:cNvPr>
            <p:cNvSpPr/>
            <p:nvPr/>
          </p:nvSpPr>
          <p:spPr>
            <a:xfrm>
              <a:off x="533659" y="554664"/>
              <a:ext cx="112395" cy="135890"/>
            </a:xfrm>
            <a:custGeom>
              <a:avLst/>
              <a:gdLst/>
              <a:ahLst/>
              <a:cxnLst/>
              <a:rect l="l" t="t" r="r" b="b"/>
              <a:pathLst>
                <a:path w="112395" h="135890">
                  <a:moveTo>
                    <a:pt x="108000" y="0"/>
                  </a:moveTo>
                  <a:lnTo>
                    <a:pt x="0" y="65328"/>
                  </a:lnTo>
                  <a:lnTo>
                    <a:pt x="0" y="69989"/>
                  </a:lnTo>
                  <a:lnTo>
                    <a:pt x="108000" y="135318"/>
                  </a:lnTo>
                  <a:lnTo>
                    <a:pt x="112255" y="132930"/>
                  </a:lnTo>
                  <a:lnTo>
                    <a:pt x="112255" y="2400"/>
                  </a:lnTo>
                  <a:lnTo>
                    <a:pt x="10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  <p:sp>
          <p:nvSpPr>
            <p:cNvPr id="18" name="bk object 26">
              <a:extLst>
                <a:ext uri="{FF2B5EF4-FFF2-40B4-BE49-F238E27FC236}">
                  <a16:creationId xmlns:a16="http://schemas.microsoft.com/office/drawing/2014/main" id="{9C4B7569-A41D-5747-8ACB-4EEC28A649C5}"/>
                </a:ext>
              </a:extLst>
            </p:cNvPr>
            <p:cNvSpPr/>
            <p:nvPr/>
          </p:nvSpPr>
          <p:spPr>
            <a:xfrm>
              <a:off x="522667" y="469893"/>
              <a:ext cx="111760" cy="134620"/>
            </a:xfrm>
            <a:custGeom>
              <a:avLst/>
              <a:gdLst/>
              <a:ahLst/>
              <a:cxnLst/>
              <a:rect l="l" t="t" r="r" b="b"/>
              <a:pathLst>
                <a:path w="111759" h="134620">
                  <a:moveTo>
                    <a:pt x="4241" y="0"/>
                  </a:moveTo>
                  <a:lnTo>
                    <a:pt x="0" y="2400"/>
                  </a:lnTo>
                  <a:lnTo>
                    <a:pt x="0" y="132207"/>
                  </a:lnTo>
                  <a:lnTo>
                    <a:pt x="4241" y="134594"/>
                  </a:lnTo>
                  <a:lnTo>
                    <a:pt x="111671" y="69723"/>
                  </a:lnTo>
                  <a:lnTo>
                    <a:pt x="111671" y="65062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xima Soft" panose="02000506030000020004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869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73" r:id="rId2"/>
    <p:sldLayoutId id="2147483694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708" r:id="rId1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oxima Soft" panose="0200050603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72690E-E451-8C41-993F-0A5B48618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318DE-DD51-E841-907A-C3379D477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37908-3351-4943-B35D-5D3CC372B8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B06F3B2A-6287-2048-BA36-2C46360AA800}" type="datetimeFigureOut">
              <a:rPr lang="en-US" smtClean="0"/>
              <a:pPr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86264-6F9E-C642-886B-BBE07B0D02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68CB7-E9A2-1D4C-98C8-244C0EE53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3902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B3890FD3-5683-B34D-A95A-C5886F2924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976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oxima Soft" panose="0200050603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58F9C3-C679-7C4C-A17B-FEA55A23E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A5A06-4C02-A24E-84AF-A3AF7FA26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8952B-0012-1045-BA6B-9661604C48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AEC5EE2A-AA66-AB43-B331-269CAB028D85}" type="datetimeFigureOut">
              <a:rPr lang="en-US" smtClean="0"/>
              <a:pPr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31A2C-9481-A149-88E9-909C74285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6ABBE-E4AF-674E-92A5-8F3F3A5175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268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30559557-B6E3-3C48-A023-8511B91C70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17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70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oxima Soft" panose="0200050603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oxima Soft" panose="0200050603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ttings/tokens/new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1.gif"/><Relationship Id="rId4" Type="http://schemas.openxmlformats.org/officeDocument/2006/relationships/hyperlink" Target="https://git-scm.com/book/en/v2/Getting-Started-Installing-Gi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authy.com/guides/github/" TargetMode="External"/><Relationship Id="rId3" Type="http://schemas.openxmlformats.org/officeDocument/2006/relationships/image" Target="../media/image19.png"/><Relationship Id="rId7" Type="http://schemas.openxmlformats.org/officeDocument/2006/relationships/hyperlink" Target="https://www.microsoft.com/en-us/account/authenticator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github.com/settings/security" TargetMode="External"/><Relationship Id="rId5" Type="http://schemas.openxmlformats.org/officeDocument/2006/relationships/hyperlink" Target="https://help.github.com/en/github/authenticating-to-github/configuring-two-factor-authentication" TargetMode="External"/><Relationship Id="rId10" Type="http://schemas.openxmlformats.org/officeDocument/2006/relationships/image" Target="../media/image20.tiff"/><Relationship Id="rId4" Type="http://schemas.openxmlformats.org/officeDocument/2006/relationships/hyperlink" Target="https://github.com/" TargetMode="External"/><Relationship Id="rId9" Type="http://schemas.openxmlformats.org/officeDocument/2006/relationships/hyperlink" Target="https://www.enpass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BC9C76-DD03-3448-B6F7-E81D06C03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55" y="1873483"/>
            <a:ext cx="7944447" cy="1018307"/>
          </a:xfrm>
        </p:spPr>
        <p:txBody>
          <a:bodyPr>
            <a:noAutofit/>
          </a:bodyPr>
          <a:lstStyle/>
          <a:p>
            <a:r>
              <a:rPr lang="en-US" sz="7200" dirty="0"/>
              <a:t>Git, GitHub</a:t>
            </a:r>
            <a:r>
              <a:rPr lang="ja-JP" altLang="en-US" sz="7200"/>
              <a:t>とは？</a:t>
            </a:r>
            <a:endParaRPr lang="en-US" sz="7200" dirty="0"/>
          </a:p>
        </p:txBody>
      </p:sp>
      <p:pic>
        <p:nvPicPr>
          <p:cNvPr id="6" name="Content Placeholder 5" descr="A close up of a sign&#10;&#10;Description automatically generated">
            <a:extLst>
              <a:ext uri="{FF2B5EF4-FFF2-40B4-BE49-F238E27FC236}">
                <a16:creationId xmlns:a16="http://schemas.microsoft.com/office/drawing/2014/main" id="{E5E8C280-43E5-F74F-93AB-C77F55AA78C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0042525" y="4444841"/>
            <a:ext cx="2012950" cy="1811655"/>
          </a:xfrm>
        </p:spPr>
      </p:pic>
    </p:spTree>
    <p:extLst>
      <p:ext uri="{BB962C8B-B14F-4D97-AF65-F5344CB8AC3E}">
        <p14:creationId xmlns:p14="http://schemas.microsoft.com/office/powerpoint/2010/main" val="2719304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3A56-0345-1F47-8196-DE63036F4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/>
              <a:t>コマンドラインの個人アクセストークン</a:t>
            </a:r>
            <a:endParaRPr lang="en-US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4323388-BE16-B449-85A5-A8025ECF9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0" y="1822027"/>
            <a:ext cx="605028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2400"/>
              <a:t>パーソナルアクセストークンを生成する</a:t>
            </a:r>
            <a:endParaRPr lang="en-US" altLang="ja-JP" sz="2400" dirty="0"/>
          </a:p>
          <a:p>
            <a:pPr lvl="1"/>
            <a:r>
              <a:rPr lang="en-US" altLang="ja-JP" sz="2000" dirty="0"/>
              <a:t>Settings &gt; Developer settings &gt; Personal access tokens</a:t>
            </a:r>
          </a:p>
          <a:p>
            <a:pPr lvl="1"/>
            <a:r>
              <a:rPr lang="en-US" altLang="ja-JP" sz="2000" dirty="0">
                <a:hlinkClick r:id="rId3"/>
              </a:rPr>
              <a:t>https://github.com/settings/tokens/new</a:t>
            </a:r>
            <a:endParaRPr lang="en-US" altLang="ja-JP" sz="2000" dirty="0"/>
          </a:p>
          <a:p>
            <a:pPr marL="457200" lvl="1" indent="0">
              <a:buNone/>
            </a:pPr>
            <a:endParaRPr lang="en-US" sz="2400" dirty="0"/>
          </a:p>
          <a:p>
            <a:r>
              <a:rPr lang="ja-JP" altLang="en-US" sz="2400"/>
              <a:t>この</a:t>
            </a:r>
            <a:r>
              <a:rPr lang="en-US" altLang="ja-JP" sz="2400" dirty="0"/>
              <a:t>token</a:t>
            </a:r>
            <a:r>
              <a:rPr lang="ja-JP" altLang="en-US" sz="2400"/>
              <a:t>はターミナル経由で</a:t>
            </a:r>
            <a:r>
              <a:rPr lang="en-US" altLang="ja-JP" sz="2400" dirty="0"/>
              <a:t>GitHub</a:t>
            </a:r>
            <a:r>
              <a:rPr lang="ja-JP" altLang="en-US" sz="2400"/>
              <a:t>アカウントにアクセスする時に使用します</a:t>
            </a:r>
            <a:endParaRPr lang="en-US" altLang="ja-JP" sz="2400" dirty="0"/>
          </a:p>
          <a:p>
            <a:pPr lvl="1"/>
            <a:r>
              <a:rPr lang="en-US" altLang="ja-JP" sz="2000" dirty="0"/>
              <a:t>Password</a:t>
            </a:r>
            <a:r>
              <a:rPr lang="ja-JP" altLang="en-US" sz="2000"/>
              <a:t>の代わりにトークンを使用します</a:t>
            </a:r>
            <a:endParaRPr lang="en-US" altLang="ja-JP" sz="2000" dirty="0"/>
          </a:p>
          <a:p>
            <a:pPr lvl="1"/>
            <a:r>
              <a:rPr lang="ja-JP" altLang="en-US" sz="2000"/>
              <a:t>ユースケースごとに</a:t>
            </a:r>
            <a:r>
              <a:rPr lang="en-US" altLang="ja-JP" sz="2000" dirty="0"/>
              <a:t>token</a:t>
            </a:r>
            <a:r>
              <a:rPr lang="ja-JP" altLang="en-US" sz="2000"/>
              <a:t>を生成します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8AD2B50-1A73-584E-AD7B-7B5070E081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7" name="Rounded Rectangle 6">
            <a:hlinkClick r:id="rId4"/>
            <a:extLst>
              <a:ext uri="{FF2B5EF4-FFF2-40B4-BE49-F238E27FC236}">
                <a16:creationId xmlns:a16="http://schemas.microsoft.com/office/drawing/2014/main" id="{D6C48560-D077-574F-9944-0CFE0956013C}"/>
              </a:ext>
            </a:extLst>
          </p:cNvPr>
          <p:cNvSpPr/>
          <p:nvPr/>
        </p:nvSpPr>
        <p:spPr>
          <a:xfrm>
            <a:off x="-2" y="6304704"/>
            <a:ext cx="6709027" cy="553295"/>
          </a:xfrm>
          <a:prstGeom prst="roundRect">
            <a:avLst/>
          </a:prstGeom>
          <a:solidFill>
            <a:srgbClr val="FFBC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14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help.github.com</a:t>
            </a:r>
            <a:r>
              <a:rPr lang="en-US" sz="1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/ja/</a:t>
            </a:r>
            <a:r>
              <a:rPr lang="en-US" sz="14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</a:t>
            </a:r>
            <a:r>
              <a:rPr lang="en-US" sz="1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/authenticating-to-</a:t>
            </a:r>
            <a:r>
              <a:rPr lang="en-US" sz="14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</a:t>
            </a:r>
            <a:r>
              <a:rPr lang="en-US" sz="1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/creating-a-personal-access-token-for-the-command-line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3AF3EF-3854-294D-A781-DB47120CCE0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19717" y="2080022"/>
            <a:ext cx="6000083" cy="3835347"/>
          </a:xfrm>
        </p:spPr>
      </p:pic>
    </p:spTree>
    <p:extLst>
      <p:ext uri="{BB962C8B-B14F-4D97-AF65-F5344CB8AC3E}">
        <p14:creationId xmlns:p14="http://schemas.microsoft.com/office/powerpoint/2010/main" val="1319950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522A234-D8A6-BC4D-9D66-A70BA403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700"/>
          </a:xfrm>
        </p:spPr>
        <p:txBody>
          <a:bodyPr/>
          <a:lstStyle/>
          <a:p>
            <a:r>
              <a:rPr lang="ja-JP" altLang="en-US" b="1">
                <a:latin typeface="+mn-ea"/>
                <a:ea typeface="+mn-ea"/>
              </a:rPr>
              <a:t>コンテンツの目的</a:t>
            </a:r>
            <a:endParaRPr lang="en-US" b="1" dirty="0">
              <a:latin typeface="+mn-ea"/>
              <a:ea typeface="+mn-ea"/>
            </a:endParaRP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34294B91-B03E-F04F-8A20-B4AB3848A06F}"/>
              </a:ext>
            </a:extLst>
          </p:cNvPr>
          <p:cNvSpPr txBox="1">
            <a:spLocks/>
          </p:cNvSpPr>
          <p:nvPr/>
        </p:nvSpPr>
        <p:spPr>
          <a:xfrm>
            <a:off x="838200" y="1810196"/>
            <a:ext cx="10515600" cy="555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800" indent="0">
              <a:buFont typeface="Arial" panose="020B0604020202020204" pitchFamily="34" charset="0"/>
              <a:buNone/>
            </a:pPr>
            <a:r>
              <a:rPr lang="en-US" altLang="ja-JP" b="1" dirty="0"/>
              <a:t>SC</a:t>
            </a:r>
            <a:r>
              <a:rPr lang="ja-JP" altLang="en-US" b="1"/>
              <a:t>本部メンバーが。。。</a:t>
            </a:r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787195-703B-D145-B3DA-50917C763633}"/>
              </a:ext>
            </a:extLst>
          </p:cNvPr>
          <p:cNvSpPr txBox="1"/>
          <p:nvPr/>
        </p:nvSpPr>
        <p:spPr>
          <a:xfrm>
            <a:off x="1956619" y="2721429"/>
            <a:ext cx="952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3400" lvl="1"/>
            <a:r>
              <a:rPr lang="en-US" sz="4000" b="1" dirty="0">
                <a:latin typeface="Proxima Soft" panose="02000506030000020004" pitchFamily="2" charset="0"/>
              </a:rPr>
              <a:t>Git</a:t>
            </a:r>
            <a:r>
              <a:rPr lang="ja-JP" altLang="en-US" sz="4000" b="1">
                <a:latin typeface="Proxima Soft" panose="02000506030000020004" pitchFamily="2" charset="0"/>
              </a:rPr>
              <a:t>と</a:t>
            </a:r>
            <a:r>
              <a:rPr lang="en-US" sz="4000" b="1" dirty="0">
                <a:latin typeface="Proxima Soft" panose="02000506030000020004" pitchFamily="2" charset="0"/>
              </a:rPr>
              <a:t>GitHub</a:t>
            </a:r>
            <a:r>
              <a:rPr lang="ja-JP" altLang="en-US" sz="4000" b="1">
                <a:latin typeface="Proxima Soft" panose="02000506030000020004" pitchFamily="2" charset="0"/>
              </a:rPr>
              <a:t>について理解できた</a:t>
            </a:r>
            <a:endParaRPr lang="en-US" sz="4000" b="1" dirty="0">
              <a:latin typeface="Proxima Soft" panose="02000506030000020004" pitchFamily="2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CE2DC6E-6D16-374A-8E76-542F74A628E4}"/>
              </a:ext>
            </a:extLst>
          </p:cNvPr>
          <p:cNvSpPr/>
          <p:nvPr/>
        </p:nvSpPr>
        <p:spPr>
          <a:xfrm>
            <a:off x="1679031" y="2827977"/>
            <a:ext cx="555171" cy="555171"/>
          </a:xfrm>
          <a:prstGeom prst="ellipse">
            <a:avLst/>
          </a:prstGeom>
          <a:solidFill>
            <a:srgbClr val="E1251B"/>
          </a:solidFill>
          <a:ln>
            <a:solidFill>
              <a:srgbClr val="E125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Proxima Soft Extrabold" panose="02000506030000020004" pitchFamily="2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C18F0C6-3126-9346-B2BC-891A0122D791}"/>
              </a:ext>
            </a:extLst>
          </p:cNvPr>
          <p:cNvSpPr/>
          <p:nvPr/>
        </p:nvSpPr>
        <p:spPr>
          <a:xfrm>
            <a:off x="1679031" y="4507478"/>
            <a:ext cx="555171" cy="555171"/>
          </a:xfrm>
          <a:prstGeom prst="ellipse">
            <a:avLst/>
          </a:prstGeom>
          <a:solidFill>
            <a:srgbClr val="E1251B"/>
          </a:solidFill>
          <a:ln>
            <a:solidFill>
              <a:srgbClr val="E125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Proxima Soft Extrabold" panose="02000506030000020004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09279-FE0A-3E4E-AFF5-E48AA10253AE}"/>
              </a:ext>
            </a:extLst>
          </p:cNvPr>
          <p:cNvSpPr/>
          <p:nvPr/>
        </p:nvSpPr>
        <p:spPr>
          <a:xfrm>
            <a:off x="1956619" y="4413752"/>
            <a:ext cx="9397181" cy="132343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533400" lvl="1" indent="0">
              <a:buNone/>
            </a:pPr>
            <a:r>
              <a:rPr lang="en-US" sz="4000" b="1" dirty="0">
                <a:latin typeface="Proxima Soft" panose="02000506030000020004" pitchFamily="2" charset="0"/>
              </a:rPr>
              <a:t>GitHub</a:t>
            </a:r>
            <a:r>
              <a:rPr lang="ja-JP" altLang="en-US" sz="4000" b="1">
                <a:latin typeface="Proxima Soft" panose="02000506030000020004" pitchFamily="2" charset="0"/>
              </a:rPr>
              <a:t>でコードを管理できるようになった</a:t>
            </a:r>
            <a:endParaRPr lang="en-US" sz="4000" b="1" dirty="0">
              <a:latin typeface="Proxima Soft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23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1A086-E47F-FE4B-93F5-ADA05C608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7ED20-9962-3943-B14A-A20841D570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Autofit/>
          </a:bodyPr>
          <a:lstStyle/>
          <a:p>
            <a:r>
              <a:rPr lang="en-US" sz="2400" dirty="0"/>
              <a:t>Git</a:t>
            </a:r>
            <a:r>
              <a:rPr lang="ja-JP" altLang="en-US" sz="2400"/>
              <a:t>の基本</a:t>
            </a:r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556C30-FBCE-A24E-8D5B-EC07F09F9B7D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anchor="ctr">
            <a:normAutofit/>
          </a:bodyPr>
          <a:lstStyle/>
          <a:p>
            <a:r>
              <a:rPr lang="en-US" sz="2400" dirty="0"/>
              <a:t>GitHub</a:t>
            </a:r>
            <a:r>
              <a:rPr lang="ja-JP" altLang="en-US" sz="2400"/>
              <a:t>の基本</a:t>
            </a:r>
            <a:endParaRPr lang="en-US" sz="24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4DC6E7-9A6D-8740-A498-963747F9A93E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 anchor="ctr">
            <a:normAutofit/>
          </a:bodyPr>
          <a:lstStyle/>
          <a:p>
            <a:r>
              <a:rPr lang="ja-JP" altLang="en-US" sz="2400"/>
              <a:t>ハンズオン</a:t>
            </a:r>
            <a:endParaRPr lang="en-US" sz="24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57CE74-333F-8940-A5F7-B25E827C7EFB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56918" y="2755923"/>
            <a:ext cx="2785253" cy="2213635"/>
          </a:xfrm>
        </p:spPr>
        <p:txBody>
          <a:bodyPr>
            <a:noAutofit/>
          </a:bodyPr>
          <a:lstStyle/>
          <a:p>
            <a:r>
              <a:rPr lang="en-US" sz="2400" dirty="0"/>
              <a:t>Git</a:t>
            </a:r>
            <a:r>
              <a:rPr lang="ja-JP" altLang="en-US" sz="2400"/>
              <a:t>をインストールする。</a:t>
            </a:r>
            <a:endParaRPr lang="en-US" altLang="ja-JP" sz="2400" dirty="0"/>
          </a:p>
          <a:p>
            <a:r>
              <a:rPr lang="en-US" sz="2400" dirty="0"/>
              <a:t>GitHub</a:t>
            </a:r>
            <a:r>
              <a:rPr lang="ja-JP" altLang="en-US" sz="2400"/>
              <a:t>アカウントを作成する</a:t>
            </a:r>
            <a:endParaRPr lang="en-US" altLang="ja-JP" sz="2400" dirty="0"/>
          </a:p>
          <a:p>
            <a:r>
              <a:rPr lang="ja-JP" altLang="en-US" sz="2400"/>
              <a:t>リポジトリを作成する</a:t>
            </a:r>
            <a:endParaRPr lang="en-US" altLang="ja-JP" sz="2400" dirty="0"/>
          </a:p>
        </p:txBody>
      </p:sp>
      <p:pic>
        <p:nvPicPr>
          <p:cNvPr id="1025" name="Picture 1" descr="page9image58368128">
            <a:extLst>
              <a:ext uri="{FF2B5EF4-FFF2-40B4-BE49-F238E27FC236}">
                <a16:creationId xmlns:a16="http://schemas.microsoft.com/office/drawing/2014/main" id="{F4AB1742-D1BE-7142-8150-A469D9D1BF64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896" y="271974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2image58278928">
            <a:extLst>
              <a:ext uri="{FF2B5EF4-FFF2-40B4-BE49-F238E27FC236}">
                <a16:creationId xmlns:a16="http://schemas.microsoft.com/office/drawing/2014/main" id="{7B5B0FBC-E8BB-654A-929E-9080BC1BDD71}"/>
              </a:ext>
            </a:extLst>
          </p:cNvPr>
          <p:cNvPicPr>
            <a:picLocks noGrp="1" noChangeAspect="1" noChangeArrowheads="1"/>
          </p:cNvPicPr>
          <p:nvPr>
            <p:ph sz="half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243" y="271974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4566BE-3DD0-514E-94CE-345A15CA46D3}"/>
              </a:ext>
            </a:extLst>
          </p:cNvPr>
          <p:cNvSpPr/>
          <p:nvPr/>
        </p:nvSpPr>
        <p:spPr>
          <a:xfrm>
            <a:off x="5752125" y="5177678"/>
            <a:ext cx="1828800" cy="457200"/>
          </a:xfrm>
          <a:prstGeom prst="roundRect">
            <a:avLst/>
          </a:prstGeom>
          <a:solidFill>
            <a:srgbClr val="221E1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Proxima Soft" panose="02000506030000020004" pitchFamily="2" charset="0"/>
              </a:rPr>
              <a:t>GitHub Icon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B004F4A-750D-824E-B54B-77F7DA603AA4}"/>
              </a:ext>
            </a:extLst>
          </p:cNvPr>
          <p:cNvSpPr/>
          <p:nvPr/>
        </p:nvSpPr>
        <p:spPr>
          <a:xfrm>
            <a:off x="2400772" y="5177678"/>
            <a:ext cx="1828800" cy="457200"/>
          </a:xfrm>
          <a:prstGeom prst="roundRect">
            <a:avLst/>
          </a:prstGeom>
          <a:solidFill>
            <a:srgbClr val="F03E2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Proxima Soft" panose="02000506030000020004" pitchFamily="2" charset="0"/>
              </a:rPr>
              <a:t>GitHub Icon</a:t>
            </a:r>
          </a:p>
        </p:txBody>
      </p:sp>
    </p:spTree>
    <p:extLst>
      <p:ext uri="{BB962C8B-B14F-4D97-AF65-F5344CB8AC3E}">
        <p14:creationId xmlns:p14="http://schemas.microsoft.com/office/powerpoint/2010/main" val="3310173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1CC5D0-57B3-A147-9E75-A143990568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en-US" dirty="0"/>
              <a:t>Git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D42C43-556D-864E-B7D5-D8EEF853B577}"/>
              </a:ext>
            </a:extLst>
          </p:cNvPr>
          <p:cNvSpPr txBox="1"/>
          <p:nvPr/>
        </p:nvSpPr>
        <p:spPr>
          <a:xfrm>
            <a:off x="1845129" y="2875002"/>
            <a:ext cx="85017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latin typeface="Proxima Soft Extrabold" panose="02000506030000020004" pitchFamily="2" charset="0"/>
              </a:rPr>
              <a:t>Git</a:t>
            </a:r>
            <a:r>
              <a:rPr lang="ja-JP" altLang="en-US" sz="6600" b="1">
                <a:latin typeface="Proxima Soft Extrabold" panose="02000506030000020004" pitchFamily="2" charset="0"/>
              </a:rPr>
              <a:t>の基本</a:t>
            </a:r>
          </a:p>
        </p:txBody>
      </p:sp>
    </p:spTree>
    <p:extLst>
      <p:ext uri="{BB962C8B-B14F-4D97-AF65-F5344CB8AC3E}">
        <p14:creationId xmlns:p14="http://schemas.microsoft.com/office/powerpoint/2010/main" val="1113976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54B98-C9B6-F845-8FDD-5E1FC491F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>
                <a:latin typeface="+mn-ea"/>
                <a:ea typeface="+mn-ea"/>
              </a:rPr>
              <a:t>バージョン管理とは？</a:t>
            </a:r>
            <a:endParaRPr lang="en-US" b="1" dirty="0">
              <a:latin typeface="+mn-ea"/>
              <a:ea typeface="+mn-e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11389-8077-E04C-B42C-D85B8B2D12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5331835"/>
            <a:ext cx="3013364" cy="84512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altLang="ja-JP" sz="1800" b="1" dirty="0"/>
          </a:p>
          <a:p>
            <a:pPr marL="0" indent="0" algn="ctr">
              <a:buNone/>
            </a:pPr>
            <a:r>
              <a:rPr lang="ja-JP" altLang="en-US" sz="2000" b="1"/>
              <a:t>ゲームのセーブポイント</a:t>
            </a:r>
            <a:endParaRPr lang="en-US" sz="20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C86222-0B65-004A-8F65-935B63DB2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Git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622999-03E0-1243-BB51-B54CDEA4CE9C}"/>
              </a:ext>
            </a:extLst>
          </p:cNvPr>
          <p:cNvGrpSpPr/>
          <p:nvPr/>
        </p:nvGrpSpPr>
        <p:grpSpPr>
          <a:xfrm>
            <a:off x="1466994" y="2310678"/>
            <a:ext cx="1755775" cy="3021157"/>
            <a:chOff x="838199" y="2011218"/>
            <a:chExt cx="1755775" cy="302115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F8AC854-BE26-FC40-A96A-70C1549DC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199" y="3429000"/>
              <a:ext cx="1603375" cy="160337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DE14725-AF07-CA4B-95DF-30D5747D1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0599" y="2011218"/>
              <a:ext cx="1603375" cy="1603375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26B9B2AD-5363-3F48-88F6-FE68C62363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200" y="1488714"/>
            <a:ext cx="1371600" cy="1371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403C3C-97A1-D44F-9762-5751B800D2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8200" y="3317514"/>
            <a:ext cx="1371600" cy="1371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DC00FAB-4BCE-AC45-AE5F-EE21AD1EED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8200" y="5146314"/>
            <a:ext cx="1371600" cy="13716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24EC921-B548-524C-9505-901DFBF8A216}"/>
              </a:ext>
            </a:extLst>
          </p:cNvPr>
          <p:cNvSpPr txBox="1"/>
          <p:nvPr/>
        </p:nvSpPr>
        <p:spPr>
          <a:xfrm>
            <a:off x="6172202" y="1573482"/>
            <a:ext cx="5109091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>
                <a:latin typeface="+mn-ea"/>
              </a:rPr>
              <a:t>履歴</a:t>
            </a:r>
            <a:endParaRPr kumimoji="1" lang="en-US" altLang="ja-JP" sz="2800" b="1" dirty="0">
              <a:latin typeface="+mn-ea"/>
            </a:endParaRPr>
          </a:p>
          <a:p>
            <a:r>
              <a:rPr lang="ja-JP" altLang="en-US" sz="2400">
                <a:latin typeface="+mn-ea"/>
              </a:rPr>
              <a:t>時間とともに加えられていく変更を</a:t>
            </a:r>
            <a:endParaRPr lang="en-US" altLang="ja-JP" sz="2400" dirty="0">
              <a:latin typeface="+mn-ea"/>
            </a:endParaRPr>
          </a:p>
          <a:p>
            <a:r>
              <a:rPr lang="ja-JP" altLang="en-US" sz="2400">
                <a:latin typeface="+mn-ea"/>
              </a:rPr>
              <a:t>記録することができます</a:t>
            </a:r>
            <a:endParaRPr kumimoji="1" lang="en-US" altLang="ja-JP" sz="2400" dirty="0"/>
          </a:p>
          <a:p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D955C33-6257-8A4A-A31E-6704036AD212}"/>
              </a:ext>
            </a:extLst>
          </p:cNvPr>
          <p:cNvSpPr txBox="1"/>
          <p:nvPr/>
        </p:nvSpPr>
        <p:spPr>
          <a:xfrm>
            <a:off x="6244709" y="3317514"/>
            <a:ext cx="5724644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>
                <a:latin typeface="+mn-ea"/>
              </a:rPr>
              <a:t>チームワーク</a:t>
            </a:r>
            <a:endParaRPr kumimoji="1" lang="en-US" altLang="ja-JP" sz="2800" b="1" dirty="0">
              <a:latin typeface="+mn-ea"/>
            </a:endParaRPr>
          </a:p>
          <a:p>
            <a:r>
              <a:rPr lang="ja-JP" altLang="en-US" sz="2400"/>
              <a:t>他のシステムを使う開発者と共同作業を</a:t>
            </a:r>
            <a:endParaRPr lang="en-US" altLang="ja-JP" sz="2400" dirty="0"/>
          </a:p>
          <a:p>
            <a:r>
              <a:rPr lang="ja-JP" altLang="en-US" sz="2400"/>
              <a:t>することができます</a:t>
            </a:r>
            <a:endParaRPr lang="en-US" altLang="ja-JP" sz="2400" dirty="0"/>
          </a:p>
          <a:p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67A61B4-AA3E-3849-A7A9-F907C862CD8B}"/>
              </a:ext>
            </a:extLst>
          </p:cNvPr>
          <p:cNvSpPr txBox="1"/>
          <p:nvPr/>
        </p:nvSpPr>
        <p:spPr>
          <a:xfrm>
            <a:off x="6172202" y="5146314"/>
            <a:ext cx="5416868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>
                <a:latin typeface="+mn-ea"/>
              </a:rPr>
              <a:t>バックアップ</a:t>
            </a:r>
            <a:endParaRPr kumimoji="1" lang="en-US" altLang="ja-JP" sz="2800" b="1" dirty="0">
              <a:latin typeface="+mn-ea"/>
            </a:endParaRPr>
          </a:p>
          <a:p>
            <a:r>
              <a:rPr lang="ja-JP" altLang="en-US" sz="2400"/>
              <a:t>後で特定バージョンを呼び出すことが</a:t>
            </a:r>
            <a:endParaRPr lang="en-US" altLang="ja-JP" sz="2400" dirty="0"/>
          </a:p>
          <a:p>
            <a:r>
              <a:rPr lang="ja-JP" altLang="en-US" sz="2400"/>
              <a:t>できるようになります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5284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54B98-C9B6-F845-8FDD-5E1FC491F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>
                <a:latin typeface="+mn-ea"/>
                <a:ea typeface="+mn-ea"/>
              </a:rPr>
              <a:t>バージョン管理の例</a:t>
            </a:r>
            <a:endParaRPr lang="en-US" b="1" dirty="0">
              <a:latin typeface="+mn-ea"/>
              <a:ea typeface="+mn-ea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C86222-0B65-004A-8F65-935B63DB23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Google Docs</a:t>
            </a:r>
          </a:p>
        </p:txBody>
      </p:sp>
      <p:pic>
        <p:nvPicPr>
          <p:cNvPr id="21" name="Content Placeholder 2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D1F60A4-7869-3A47-837C-476FAE946CA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9788" y="2656149"/>
            <a:ext cx="5157787" cy="3382440"/>
          </a:xfr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550F756-FBA4-BE4A-A251-7FA782B95F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Kintone</a:t>
            </a:r>
          </a:p>
        </p:txBody>
      </p:sp>
      <p:pic>
        <p:nvPicPr>
          <p:cNvPr id="23" name="Content Placeholder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5BC9A639-A257-2947-9CCB-2A5E6F2A769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385818" y="2505075"/>
            <a:ext cx="4755952" cy="3684588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422371F-49D8-684F-925A-BB4F0F86E1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2529060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060C9-2053-0D4B-8874-541558E52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Git </a:t>
            </a:r>
            <a:r>
              <a:rPr lang="ja-JP" altLang="en-US" b="1"/>
              <a:t>とは</a:t>
            </a:r>
            <a:r>
              <a:rPr lang="en-US" b="1" dirty="0"/>
              <a:t>…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2B9686-B3DD-8E4F-8424-31F27D2A621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18192"/>
          <a:stretch/>
        </p:blipFill>
        <p:spPr>
          <a:xfrm>
            <a:off x="-7075" y="1825625"/>
            <a:ext cx="6103075" cy="225829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2D62BC-E5D1-5A40-BA4D-AD54FCEE1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74970" cy="4351338"/>
          </a:xfrm>
        </p:spPr>
        <p:txBody>
          <a:bodyPr/>
          <a:lstStyle/>
          <a:p>
            <a:r>
              <a:rPr lang="en-US" dirty="0"/>
              <a:t>Git</a:t>
            </a:r>
            <a:r>
              <a:rPr lang="ja-JP" altLang="en-US"/>
              <a:t>とは、ソフトウェア開発のためのバージョン管理を提供するソフトウェアです</a:t>
            </a:r>
            <a:endParaRPr lang="en-US" altLang="ja-JP" dirty="0"/>
          </a:p>
          <a:p>
            <a:endParaRPr lang="en-US" dirty="0"/>
          </a:p>
          <a:p>
            <a:r>
              <a:rPr lang="en-US" dirty="0"/>
              <a:t>Linux</a:t>
            </a:r>
            <a:r>
              <a:rPr lang="ja-JP" altLang="en-US"/>
              <a:t>カーネル開発を管理するツールとして</a:t>
            </a:r>
            <a:r>
              <a:rPr lang="en-US" altLang="ja-JP" dirty="0"/>
              <a:t>2005</a:t>
            </a:r>
            <a:r>
              <a:rPr lang="ja-JP" altLang="en-US"/>
              <a:t>年に開始</a:t>
            </a:r>
            <a:endParaRPr lang="en-US" altLang="ja-JP" dirty="0"/>
          </a:p>
          <a:p>
            <a:endParaRPr lang="en-US" dirty="0"/>
          </a:p>
          <a:p>
            <a:r>
              <a:rPr lang="ja-JP" altLang="en-US"/>
              <a:t>無料で使えるオープンソースの分散バージョン管理システム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843BE-FC43-1642-BD64-E95B79F766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2170199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060C9-2053-0D4B-8874-541558E52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GitHub</a:t>
            </a:r>
            <a:r>
              <a:rPr lang="ja-JP" altLang="en-US" b="1"/>
              <a:t>とは</a:t>
            </a:r>
            <a:r>
              <a:rPr lang="en-US" b="1" dirty="0"/>
              <a:t>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2D62BC-E5D1-5A40-BA4D-AD54FCEE1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32560"/>
            <a:ext cx="5897880" cy="5060315"/>
          </a:xfrm>
        </p:spPr>
        <p:txBody>
          <a:bodyPr anchor="ctr"/>
          <a:lstStyle/>
          <a:p>
            <a:r>
              <a:rPr lang="en-US" dirty="0" err="1"/>
              <a:t>GitHub.com</a:t>
            </a:r>
            <a:r>
              <a:rPr lang="ja-JP" altLang="en-US"/>
              <a:t>とは共同開発プラットフォームです</a:t>
            </a:r>
            <a:endParaRPr lang="en-US" altLang="ja-JP" dirty="0"/>
          </a:p>
          <a:p>
            <a:pPr lvl="1"/>
            <a:endParaRPr lang="ja-JP" altLang="en-US"/>
          </a:p>
          <a:p>
            <a:r>
              <a:rPr lang="en-US" dirty="0"/>
              <a:t>Web</a:t>
            </a:r>
            <a:r>
              <a:rPr lang="ja-JP" altLang="en-US"/>
              <a:t>ベースの</a:t>
            </a:r>
            <a:r>
              <a:rPr lang="en-US" dirty="0"/>
              <a:t>git</a:t>
            </a:r>
            <a:r>
              <a:rPr lang="ja-JP" altLang="en-US"/>
              <a:t>リポジトリホスティングサービスです</a:t>
            </a:r>
          </a:p>
          <a:p>
            <a:pPr lvl="1"/>
            <a:r>
              <a:rPr lang="ja-JP" altLang="en-US" sz="2000"/>
              <a:t>「リモートリポジトリ」をホストします</a:t>
            </a:r>
            <a:endParaRPr lang="en-US" altLang="ja-JP" sz="2000" dirty="0"/>
          </a:p>
          <a:p>
            <a:pPr marL="457200" lvl="1" indent="0">
              <a:buNone/>
            </a:pPr>
            <a:endParaRPr lang="ja-JP" altLang="en-US" sz="2000"/>
          </a:p>
          <a:p>
            <a:r>
              <a:rPr lang="en-US" altLang="ja-JP" dirty="0"/>
              <a:t>2008</a:t>
            </a:r>
            <a:r>
              <a:rPr lang="ja-JP" altLang="en-US"/>
              <a:t>年に設立され、現在はマイクロソフトの子会社です。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843BE-FC43-1642-BD64-E95B79F766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FA33AA1-7EB7-ED48-9CCB-A7C7848E4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0985"/>
            <a:ext cx="5897880" cy="4186338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1F23C137-B751-9943-9AFF-CFB64DC56EF5}"/>
              </a:ext>
            </a:extLst>
          </p:cNvPr>
          <p:cNvSpPr/>
          <p:nvPr/>
        </p:nvSpPr>
        <p:spPr>
          <a:xfrm>
            <a:off x="1859" y="5229664"/>
            <a:ext cx="1626477" cy="1624752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2" descr="page2image58278928">
            <a:extLst>
              <a:ext uri="{FF2B5EF4-FFF2-40B4-BE49-F238E27FC236}">
                <a16:creationId xmlns:a16="http://schemas.microsoft.com/office/drawing/2014/main" id="{14803731-D50E-B641-BB24-D5273F1DC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29664"/>
            <a:ext cx="1628336" cy="1628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9DA81DA-3EE2-6F47-A3FC-FCC4EF01C5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068" t="12239" r="39251" b="8024"/>
          <a:stretch/>
        </p:blipFill>
        <p:spPr>
          <a:xfrm>
            <a:off x="3260450" y="2195100"/>
            <a:ext cx="2637430" cy="352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10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3A56-0345-1F47-8196-DE63036F4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GitHub</a:t>
            </a:r>
            <a:r>
              <a:rPr lang="ja-JP" altLang="en-US" b="1"/>
              <a:t>アカウントを作成する</a:t>
            </a:r>
            <a:endParaRPr lang="en-US" b="1" dirty="0"/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36E908-9074-8E4B-84D8-711DCBDDEA4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42455" y="1822027"/>
            <a:ext cx="4911436" cy="3395381"/>
          </a:xfr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4323388-BE16-B449-85A5-A8025ECF9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74426" y="1822027"/>
            <a:ext cx="6795654" cy="4351338"/>
          </a:xfrm>
        </p:spPr>
        <p:txBody>
          <a:bodyPr>
            <a:normAutofit/>
          </a:bodyPr>
          <a:lstStyle/>
          <a:p>
            <a:r>
              <a:rPr lang="en-US" sz="2400" dirty="0"/>
              <a:t>GitHub</a:t>
            </a:r>
            <a:r>
              <a:rPr lang="ja-JP" altLang="en-US" sz="2400"/>
              <a:t>アカウントを作成する</a:t>
            </a:r>
            <a:r>
              <a:rPr lang="en-US" sz="2400" dirty="0">
                <a:sym typeface="Wingdings" pitchFamily="2" charset="2"/>
              </a:rPr>
              <a:t> </a:t>
            </a:r>
            <a:r>
              <a:rPr lang="en-US" sz="2400" dirty="0">
                <a:hlinkClick r:id="rId4"/>
              </a:rPr>
              <a:t>github.com</a:t>
            </a:r>
            <a:endParaRPr lang="en-US" sz="2400" dirty="0"/>
          </a:p>
          <a:p>
            <a:endParaRPr lang="en-US" sz="2400" dirty="0"/>
          </a:p>
          <a:p>
            <a:r>
              <a:rPr lang="en-US" altLang="ja-JP" sz="2400" dirty="0"/>
              <a:t>2</a:t>
            </a:r>
            <a:r>
              <a:rPr lang="ja-JP" altLang="en-US" sz="2400"/>
              <a:t>要素認証を追加する</a:t>
            </a:r>
            <a:r>
              <a:rPr lang="en-US" sz="2400" dirty="0"/>
              <a:t>(</a:t>
            </a:r>
            <a:r>
              <a:rPr lang="en-US" sz="2400" dirty="0">
                <a:hlinkClick r:id="rId5"/>
              </a:rPr>
              <a:t>help doc</a:t>
            </a:r>
            <a:r>
              <a:rPr lang="en-US" sz="2400" dirty="0"/>
              <a:t>)</a:t>
            </a:r>
          </a:p>
          <a:p>
            <a:pPr lvl="1"/>
            <a:r>
              <a:rPr lang="en-US" dirty="0"/>
              <a:t>GitHub</a:t>
            </a:r>
            <a:r>
              <a:rPr lang="ja-JP" altLang="en-US"/>
              <a:t>設定画面に移動します</a:t>
            </a:r>
            <a:endParaRPr lang="en-US" altLang="ja-JP" dirty="0"/>
          </a:p>
          <a:p>
            <a:pPr lvl="1"/>
            <a:r>
              <a:rPr lang="ja-JP" altLang="en-US"/>
              <a:t>プロフィール写真 </a:t>
            </a:r>
            <a:r>
              <a:rPr lang="en-US" dirty="0"/>
              <a:t>&gt; Settings &gt; Security &gt; Two-factor authentication</a:t>
            </a:r>
          </a:p>
          <a:p>
            <a:pPr lvl="1"/>
            <a:r>
              <a:rPr lang="en-US" dirty="0">
                <a:hlinkClick r:id="rId6"/>
              </a:rPr>
              <a:t>https://github.com/settings/security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sz="2400" dirty="0"/>
              <a:t>Authenticator App</a:t>
            </a:r>
            <a:r>
              <a:rPr lang="ja-JP" altLang="en-US" sz="2400"/>
              <a:t>を作成する</a:t>
            </a:r>
            <a:r>
              <a:rPr lang="en-US" sz="2400" dirty="0"/>
              <a:t>:</a:t>
            </a:r>
          </a:p>
          <a:p>
            <a:pPr lvl="1"/>
            <a:r>
              <a:rPr lang="ja-JP" altLang="en-US"/>
              <a:t>例</a:t>
            </a:r>
            <a:r>
              <a:rPr lang="en-US" altLang="ja-JP" dirty="0"/>
              <a:t> </a:t>
            </a:r>
            <a:r>
              <a:rPr lang="ja-JP" altLang="en-US"/>
              <a:t> </a:t>
            </a:r>
            <a:r>
              <a:rPr lang="en-US" dirty="0">
                <a:hlinkClick r:id="rId7"/>
              </a:rPr>
              <a:t>Microsoft</a:t>
            </a:r>
            <a:r>
              <a:rPr lang="en-US" dirty="0"/>
              <a:t>, </a:t>
            </a:r>
            <a:r>
              <a:rPr lang="en-US" dirty="0">
                <a:hlinkClick r:id="rId8"/>
              </a:rPr>
              <a:t>Authy</a:t>
            </a:r>
            <a:r>
              <a:rPr lang="en-US" dirty="0"/>
              <a:t>, </a:t>
            </a:r>
            <a:r>
              <a:rPr lang="en-US" dirty="0">
                <a:hlinkClick r:id="rId9"/>
              </a:rPr>
              <a:t>Enpass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8AD2B50-1A73-584E-AD7B-7B5070E081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0101EF-D04C-0042-948B-776A12F9F1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95881" y="1905433"/>
            <a:ext cx="11303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4860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15060</TotalTime>
  <Words>501</Words>
  <Application>Microsoft Macintosh PowerPoint</Application>
  <PresentationFormat>Widescreen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游ゴシック</vt:lpstr>
      <vt:lpstr>Arial</vt:lpstr>
      <vt:lpstr>Calibri</vt:lpstr>
      <vt:lpstr>Calibri Light</vt:lpstr>
      <vt:lpstr>Courier New</vt:lpstr>
      <vt:lpstr>Proxima Soft</vt:lpstr>
      <vt:lpstr>Proxima Soft Extrabold</vt:lpstr>
      <vt:lpstr>Custom Design</vt:lpstr>
      <vt:lpstr>2_Custom Design</vt:lpstr>
      <vt:lpstr>1_Custom Design</vt:lpstr>
      <vt:lpstr>PowerPoint Presentation</vt:lpstr>
      <vt:lpstr>コンテンツの目的</vt:lpstr>
      <vt:lpstr>Overview</vt:lpstr>
      <vt:lpstr>PowerPoint Presentation</vt:lpstr>
      <vt:lpstr>バージョン管理とは？</vt:lpstr>
      <vt:lpstr>バージョン管理の例</vt:lpstr>
      <vt:lpstr>Git とは…</vt:lpstr>
      <vt:lpstr>GitHubとは…</vt:lpstr>
      <vt:lpstr>GitHubアカウントを作成する</vt:lpstr>
      <vt:lpstr>コマンドラインの個人アクセストークン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Genji Fujimori (藤森 源司)</dc:creator>
  <cp:keywords/>
  <dc:description/>
  <cp:lastModifiedBy>Genji Fujimori (藤森 源司)</cp:lastModifiedBy>
  <cp:revision>549</cp:revision>
  <dcterms:created xsi:type="dcterms:W3CDTF">2020-04-01T05:21:59Z</dcterms:created>
  <dcterms:modified xsi:type="dcterms:W3CDTF">2020-05-19T05:21:51Z</dcterms:modified>
  <cp:category/>
</cp:coreProperties>
</file>